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-83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26.06.17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hyperlink" Target="http://www.himlabo.ru/" TargetMode="External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znatok.ru/konstruktory/znatok-electronniy-constructor" TargetMode="External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hyperlink" Target="https://youtu.be/k9P9ZAcIr4Y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://znatok.ru/konstruktory/znatok-electronniy-constructor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://picaso-3d.com/ru/" TargetMode="External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imlabo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hyperlink" Target="http://examen-technolab.ru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hyperlink" Target="http://disys.ru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hyperlink" Target="https://oc3.ru/products/" TargetMode="External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hyperlink" Target="https://youtu.be/rA_6bdhtwHc" TargetMode="External"/><Relationship Id="rId12" Type="http://schemas.openxmlformats.org/officeDocument/2006/relationships/hyperlink" Target="https://youtu.be/vzatycIwK0I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Relationship Id="rId9" Type="http://schemas.openxmlformats.org/officeDocument/2006/relationships/image" Target="../media/image32.JPG"/><Relationship Id="rId10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9" Type="http://schemas.openxmlformats.org/officeDocument/2006/relationships/image" Target="../media/image40.JPG"/><Relationship Id="rId10" Type="http://schemas.openxmlformats.org/officeDocument/2006/relationships/hyperlink" Target="http://fanclastic.ru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hyperlink" Target="http://robbo.ru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STEM-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Московский городской педагогический университет и ассоциация участников рынка </a:t>
            </a:r>
            <a:r>
              <a:rPr lang="ru-RU" dirty="0" err="1" smtClean="0"/>
              <a:t>артиндустрии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24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Гиго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737360"/>
            <a:ext cx="2853175" cy="217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00" y="150000"/>
            <a:ext cx="10058400" cy="6705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0" y="300000"/>
            <a:ext cx="10058400" cy="6705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00" y="450000"/>
            <a:ext cx="10058400" cy="6705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0" y="600000"/>
            <a:ext cx="10058400" cy="6705600"/>
          </a:xfrm>
          <a:prstGeom prst="rect">
            <a:avLst/>
          </a:prstGeom>
        </p:spPr>
      </p:pic>
      <p:sp>
        <p:nvSpPr>
          <p:cNvPr id="10" name="Управляющая кнопка: сведения 9">
            <a:hlinkClick r:id="" action="ppaction://noaction" highlightClick="1"/>
          </p:cNvPr>
          <p:cNvSpPr/>
          <p:nvPr/>
        </p:nvSpPr>
        <p:spPr>
          <a:xfrm>
            <a:off x="162560" y="762000"/>
            <a:ext cx="640080" cy="57912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23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Химлабо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93" y="3429000"/>
            <a:ext cx="9334500" cy="2838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05" y="-134598"/>
            <a:ext cx="4811395" cy="3743915"/>
          </a:xfrm>
          <a:prstGeom prst="rect">
            <a:avLst/>
          </a:prstGeom>
        </p:spPr>
      </p:pic>
      <p:pic>
        <p:nvPicPr>
          <p:cNvPr id="8" name="Рисунок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730" y="2064067"/>
            <a:ext cx="37719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5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Знаток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1675" y="1856423"/>
            <a:ext cx="8536289" cy="4737417"/>
          </a:xfrm>
          <a:prstGeom prst="rect">
            <a:avLst/>
          </a:prstGeom>
        </p:spPr>
      </p:pic>
      <p:pic>
        <p:nvPicPr>
          <p:cNvPr id="5" name="Рисунок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947" y="744220"/>
            <a:ext cx="34004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9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1733667"/>
            <a:ext cx="10502265" cy="470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7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Лаборатории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-парка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2" y="1737360"/>
            <a:ext cx="2863633" cy="20614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12" y="1750280"/>
            <a:ext cx="2993506" cy="20533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096" y="1763796"/>
            <a:ext cx="2899996" cy="2039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2" y="4019268"/>
            <a:ext cx="2863633" cy="2180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83" y="4019268"/>
            <a:ext cx="3036235" cy="20672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826" y="3973991"/>
            <a:ext cx="2857266" cy="2170812"/>
          </a:xfrm>
          <a:prstGeom prst="rect">
            <a:avLst/>
          </a:prstGeom>
        </p:spPr>
      </p:pic>
      <p:sp>
        <p:nvSpPr>
          <p:cNvPr id="11" name="Управляющая кнопка: фильм 10">
            <a:hlinkClick r:id="rId8" highlightClick="1"/>
          </p:cNvPr>
          <p:cNvSpPr/>
          <p:nvPr/>
        </p:nvSpPr>
        <p:spPr>
          <a:xfrm>
            <a:off x="10850880" y="3913974"/>
            <a:ext cx="532118" cy="40402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3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лаборатории с 1.09.2017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8423" y="1937703"/>
            <a:ext cx="3886200" cy="1076325"/>
          </a:xfrm>
          <a:prstGeom prst="rect">
            <a:avLst/>
          </a:prstGeom>
        </p:spPr>
      </p:pic>
      <p:pic>
        <p:nvPicPr>
          <p:cNvPr id="6" name="Рисунок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230" y="1966595"/>
            <a:ext cx="4286048" cy="1047433"/>
          </a:xfrm>
          <a:prstGeom prst="rect">
            <a:avLst/>
          </a:prstGeom>
        </p:spPr>
      </p:pic>
      <p:pic>
        <p:nvPicPr>
          <p:cNvPr id="7" name="Рисунок 6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4623" y="4176395"/>
            <a:ext cx="16573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0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Экзамен - Технолаб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28584"/>
            <a:ext cx="3036071" cy="20667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80" y="0"/>
            <a:ext cx="10058400" cy="67056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13" name="Управляющая кнопка: сведения 12">
            <a:hlinkClick r:id="rId6" highlightClick="1"/>
          </p:cNvPr>
          <p:cNvSpPr/>
          <p:nvPr/>
        </p:nvSpPr>
        <p:spPr>
          <a:xfrm>
            <a:off x="10376640" y="6042972"/>
            <a:ext cx="471100" cy="47216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5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Дидактические системы</a:t>
            </a:r>
            <a:endParaRPr lang="ru-RU" dirty="0"/>
          </a:p>
        </p:txBody>
      </p:sp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737360"/>
            <a:ext cx="2895851" cy="204233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00" y="150000"/>
            <a:ext cx="10058400" cy="67056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0" y="300000"/>
            <a:ext cx="10058400" cy="67056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00" y="450000"/>
            <a:ext cx="10058400" cy="67056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0" y="600000"/>
            <a:ext cx="10058400" cy="6705600"/>
          </a:xfrm>
          <a:prstGeom prst="rect">
            <a:avLst/>
          </a:prstGeom>
        </p:spPr>
      </p:pic>
      <p:sp>
        <p:nvSpPr>
          <p:cNvPr id="5" name="Управляющая кнопка: сведения 4">
            <a:hlinkClick r:id="rId8" highlightClick="1"/>
          </p:cNvPr>
          <p:cNvSpPr/>
          <p:nvPr/>
        </p:nvSpPr>
        <p:spPr>
          <a:xfrm>
            <a:off x="11088709" y="4420437"/>
            <a:ext cx="444382" cy="470019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55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ru-RU" dirty="0" smtClean="0"/>
              <a:t>- технологии и электроника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679" y="1737360"/>
            <a:ext cx="2865368" cy="20606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52400"/>
            <a:ext cx="10058400" cy="6705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9" b="26061"/>
          <a:stretch/>
        </p:blipFill>
        <p:spPr>
          <a:xfrm>
            <a:off x="952499" y="0"/>
            <a:ext cx="9975689" cy="6106160"/>
          </a:xfrm>
          <a:prstGeom prst="rect">
            <a:avLst/>
          </a:prstGeom>
        </p:spPr>
      </p:pic>
      <p:pic>
        <p:nvPicPr>
          <p:cNvPr id="15" name="Рисунок 1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962" y="-295275"/>
            <a:ext cx="5172075" cy="74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Роботрек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7" y="1737360"/>
            <a:ext cx="2837622" cy="1946468"/>
          </a:xfr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00" y="150000"/>
            <a:ext cx="10058400" cy="67056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0" y="300000"/>
            <a:ext cx="10058400" cy="67056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00" y="450000"/>
            <a:ext cx="10058400" cy="67056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0" y="600000"/>
            <a:ext cx="10058400" cy="67056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00" y="750000"/>
            <a:ext cx="10058400" cy="67056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00" y="900000"/>
            <a:ext cx="10058400" cy="67056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00" y="1050000"/>
            <a:ext cx="10058400" cy="6705600"/>
          </a:xfrm>
          <a:prstGeom prst="rect">
            <a:avLst/>
          </a:prstGeom>
        </p:spPr>
      </p:pic>
      <p:sp>
        <p:nvSpPr>
          <p:cNvPr id="30" name="Управляющая кнопка: сведения 29">
            <a:hlinkClick r:id="" action="ppaction://noaction" highlightClick="1"/>
          </p:cNvPr>
          <p:cNvSpPr/>
          <p:nvPr/>
        </p:nvSpPr>
        <p:spPr>
          <a:xfrm>
            <a:off x="30080" y="1513839"/>
            <a:ext cx="658367" cy="694935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фильм 3">
            <a:hlinkClick r:id="rId11" highlightClick="1"/>
          </p:cNvPr>
          <p:cNvSpPr/>
          <p:nvPr/>
        </p:nvSpPr>
        <p:spPr>
          <a:xfrm>
            <a:off x="2466653" y="1611534"/>
            <a:ext cx="470019" cy="40165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фильм 31">
            <a:hlinkClick r:id="rId12" highlightClick="1"/>
          </p:cNvPr>
          <p:cNvSpPr/>
          <p:nvPr/>
        </p:nvSpPr>
        <p:spPr>
          <a:xfrm>
            <a:off x="2466653" y="2188640"/>
            <a:ext cx="470019" cy="38608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116676" y="1618118"/>
            <a:ext cx="198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ДЕТАЛЬКА 2017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0792" y="2182720"/>
            <a:ext cx="132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место ТК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549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Фанкластик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2" y="1845734"/>
            <a:ext cx="2863633" cy="218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00" y="150000"/>
            <a:ext cx="10058400" cy="6705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00" y="300000"/>
            <a:ext cx="10058400" cy="6705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00" y="450000"/>
            <a:ext cx="10058400" cy="6705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0" y="600000"/>
            <a:ext cx="10058400" cy="6705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00" y="750000"/>
            <a:ext cx="10058400" cy="6705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00" y="900000"/>
            <a:ext cx="10058400" cy="6705600"/>
          </a:xfrm>
          <a:prstGeom prst="rect">
            <a:avLst/>
          </a:prstGeom>
        </p:spPr>
      </p:pic>
      <p:sp>
        <p:nvSpPr>
          <p:cNvPr id="12" name="Управляющая кнопка: сведения 11">
            <a:hlinkClick r:id="rId10" highlightClick="1"/>
          </p:cNvPr>
          <p:cNvSpPr/>
          <p:nvPr/>
        </p:nvSpPr>
        <p:spPr>
          <a:xfrm>
            <a:off x="213360" y="600000"/>
            <a:ext cx="589280" cy="56840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Роббо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319" y="1841792"/>
            <a:ext cx="2865368" cy="2060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412750"/>
            <a:ext cx="4457700" cy="4305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162" y="1194594"/>
            <a:ext cx="4772025" cy="4495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305" y="510222"/>
            <a:ext cx="6048375" cy="6162675"/>
          </a:xfrm>
          <a:prstGeom prst="rect">
            <a:avLst/>
          </a:prstGeom>
        </p:spPr>
      </p:pic>
      <p:sp>
        <p:nvSpPr>
          <p:cNvPr id="8" name="Управляющая кнопка: сведения 7">
            <a:hlinkClick r:id="rId6" highlightClick="1"/>
          </p:cNvPr>
          <p:cNvSpPr/>
          <p:nvPr/>
        </p:nvSpPr>
        <p:spPr>
          <a:xfrm>
            <a:off x="233680" y="1087120"/>
            <a:ext cx="599440" cy="55880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6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1866</TotalTime>
  <Words>39</Words>
  <Application>Microsoft Macintosh PowerPoint</Application>
  <PresentationFormat>Другой</PresentationFormat>
  <Paragraphs>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Ретро</vt:lpstr>
      <vt:lpstr>Педагогический  STEM-парк </vt:lpstr>
      <vt:lpstr>Лаборатории STEM-парка</vt:lpstr>
      <vt:lpstr>Новые лаборатории с 1.09.2017</vt:lpstr>
      <vt:lpstr>Экзамен - Технолаб</vt:lpstr>
      <vt:lpstr>Дидактические системы</vt:lpstr>
      <vt:lpstr>IT- технологии и электроника</vt:lpstr>
      <vt:lpstr>Роботрек</vt:lpstr>
      <vt:lpstr>Фанкластик</vt:lpstr>
      <vt:lpstr>Роббо</vt:lpstr>
      <vt:lpstr>Гиго</vt:lpstr>
      <vt:lpstr>Химлабо</vt:lpstr>
      <vt:lpstr>Знаток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 STEM-парк</dc:title>
  <dc:creator>Общий логин техников</dc:creator>
  <cp:lastModifiedBy>Сергей Георгиевич Григорьев</cp:lastModifiedBy>
  <cp:revision>22</cp:revision>
  <dcterms:created xsi:type="dcterms:W3CDTF">2017-06-20T15:59:08Z</dcterms:created>
  <dcterms:modified xsi:type="dcterms:W3CDTF">2017-06-26T17:00:39Z</dcterms:modified>
</cp:coreProperties>
</file>