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2" r:id="rId3"/>
    <p:sldId id="304" r:id="rId4"/>
    <p:sldId id="333" r:id="rId5"/>
    <p:sldId id="335" r:id="rId6"/>
    <p:sldId id="334" r:id="rId7"/>
    <p:sldId id="327" r:id="rId8"/>
    <p:sldId id="330" r:id="rId9"/>
    <p:sldId id="299" r:id="rId10"/>
    <p:sldId id="336" r:id="rId11"/>
    <p:sldId id="337" r:id="rId12"/>
    <p:sldId id="33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66CC"/>
    <a:srgbClr val="000066"/>
    <a:srgbClr val="0000CC"/>
    <a:srgbClr val="FFE3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07969-C82E-4BEB-ACE7-FB0C248920E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2B07BB-BDA6-49D5-AFEF-0CA3BF8D65C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C000"/>
              </a:solidFill>
            </a:rPr>
            <a:t>УЧЕТ КОНТИНГЕНТА</a:t>
          </a:r>
          <a:endParaRPr lang="ru-RU" sz="3200" b="1" dirty="0">
            <a:solidFill>
              <a:srgbClr val="FFC000"/>
            </a:solidFill>
          </a:endParaRPr>
        </a:p>
      </dgm:t>
    </dgm:pt>
    <dgm:pt modelId="{D2C1343E-AD0D-4A1D-B844-D00B05301282}" type="parTrans" cxnId="{EB953E54-20A9-42A3-84F4-7E66298D3A18}">
      <dgm:prSet/>
      <dgm:spPr/>
      <dgm:t>
        <a:bodyPr/>
        <a:lstStyle/>
        <a:p>
          <a:endParaRPr lang="ru-RU"/>
        </a:p>
      </dgm:t>
    </dgm:pt>
    <dgm:pt modelId="{3B41DE6D-9BB5-499E-8800-9682D7EC5C4B}" type="sibTrans" cxnId="{EB953E54-20A9-42A3-84F4-7E66298D3A18}">
      <dgm:prSet/>
      <dgm:spPr/>
      <dgm:t>
        <a:bodyPr/>
        <a:lstStyle/>
        <a:p>
          <a:endParaRPr lang="ru-RU"/>
        </a:p>
      </dgm:t>
    </dgm:pt>
    <dgm:pt modelId="{23AD9DA6-BCEA-4D1E-87DB-4CA6B34F6842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400" b="1" i="1" dirty="0" smtClean="0">
              <a:solidFill>
                <a:srgbClr val="000066"/>
              </a:solidFill>
            </a:rPr>
            <a:t>"Сетевой город. Образование" 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000066"/>
              </a:solidFill>
            </a:rPr>
            <a:t>АСУ РСО (ОО, ДОУ, СПО, ДО)</a:t>
          </a:r>
          <a:endParaRPr lang="ru-RU" sz="2400" b="1" dirty="0">
            <a:solidFill>
              <a:srgbClr val="000066"/>
            </a:solidFill>
          </a:endParaRPr>
        </a:p>
      </dgm:t>
    </dgm:pt>
    <dgm:pt modelId="{1A96B60E-2536-4F8F-B588-499869993856}" type="parTrans" cxnId="{80F15B13-8271-439A-A64B-B3838F33F748}">
      <dgm:prSet/>
      <dgm:spPr/>
      <dgm:t>
        <a:bodyPr/>
        <a:lstStyle/>
        <a:p>
          <a:endParaRPr lang="ru-RU"/>
        </a:p>
      </dgm:t>
    </dgm:pt>
    <dgm:pt modelId="{0A2CF362-F796-4004-A2E0-5B94A581954A}" type="sibTrans" cxnId="{80F15B13-8271-439A-A64B-B3838F33F748}">
      <dgm:prSet/>
      <dgm:spPr/>
      <dgm:t>
        <a:bodyPr/>
        <a:lstStyle/>
        <a:p>
          <a:endParaRPr lang="ru-RU"/>
        </a:p>
      </dgm:t>
    </dgm:pt>
    <dgm:pt modelId="{2FD25BB4-3869-4979-A3C0-C47D2AAC7738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400" b="1" i="1" dirty="0" smtClean="0">
              <a:solidFill>
                <a:srgbClr val="000066"/>
              </a:solidFill>
            </a:rPr>
            <a:t>"Е-услуги. Образование" 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000066"/>
              </a:solidFill>
            </a:rPr>
            <a:t>Е-УСЛУГИ (ОО, ДОУ)</a:t>
          </a:r>
          <a:endParaRPr lang="ru-RU" sz="2400" b="1" dirty="0">
            <a:solidFill>
              <a:srgbClr val="000066"/>
            </a:solidFill>
          </a:endParaRPr>
        </a:p>
      </dgm:t>
    </dgm:pt>
    <dgm:pt modelId="{D1CC8275-69BF-4FC1-8FF9-7C6B24C31476}" type="parTrans" cxnId="{F6BDCEE4-DEEC-4865-80D1-5975D62BA8B2}">
      <dgm:prSet/>
      <dgm:spPr/>
      <dgm:t>
        <a:bodyPr/>
        <a:lstStyle/>
        <a:p>
          <a:endParaRPr lang="ru-RU"/>
        </a:p>
      </dgm:t>
    </dgm:pt>
    <dgm:pt modelId="{AF296CF0-DCC5-4AB8-BCA3-E24B40483933}" type="sibTrans" cxnId="{F6BDCEE4-DEEC-4865-80D1-5975D62BA8B2}">
      <dgm:prSet/>
      <dgm:spPr/>
      <dgm:t>
        <a:bodyPr/>
        <a:lstStyle/>
        <a:p>
          <a:endParaRPr lang="ru-RU"/>
        </a:p>
      </dgm:t>
    </dgm:pt>
    <dgm:pt modelId="{9C6E978F-B549-4932-9492-262448F78F00}" type="pres">
      <dgm:prSet presAssocID="{FD607969-C82E-4BEB-ACE7-FB0C248920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B052B-EA4F-4995-AB3E-AA1DD83880EC}" type="pres">
      <dgm:prSet presAssocID="{C22B07BB-BDA6-49D5-AFEF-0CA3BF8D65C5}" presName="root" presStyleCnt="0"/>
      <dgm:spPr/>
    </dgm:pt>
    <dgm:pt modelId="{FD2AACA6-BCE2-4C0C-95CF-FE27BA1C10BC}" type="pres">
      <dgm:prSet presAssocID="{C22B07BB-BDA6-49D5-AFEF-0CA3BF8D65C5}" presName="rootComposite" presStyleCnt="0"/>
      <dgm:spPr/>
    </dgm:pt>
    <dgm:pt modelId="{7C21F754-6409-4396-BADE-043E320FC3B3}" type="pres">
      <dgm:prSet presAssocID="{C22B07BB-BDA6-49D5-AFEF-0CA3BF8D65C5}" presName="rootText" presStyleLbl="node1" presStyleIdx="0" presStyleCnt="1" custScaleX="361699"/>
      <dgm:spPr/>
      <dgm:t>
        <a:bodyPr/>
        <a:lstStyle/>
        <a:p>
          <a:endParaRPr lang="ru-RU"/>
        </a:p>
      </dgm:t>
    </dgm:pt>
    <dgm:pt modelId="{39AB9204-E284-4294-82E2-C3DD6E42EA80}" type="pres">
      <dgm:prSet presAssocID="{C22B07BB-BDA6-49D5-AFEF-0CA3BF8D65C5}" presName="rootConnector" presStyleLbl="node1" presStyleIdx="0" presStyleCnt="1"/>
      <dgm:spPr/>
      <dgm:t>
        <a:bodyPr/>
        <a:lstStyle/>
        <a:p>
          <a:endParaRPr lang="ru-RU"/>
        </a:p>
      </dgm:t>
    </dgm:pt>
    <dgm:pt modelId="{664470D6-6389-4BCF-8FC9-9985D8320348}" type="pres">
      <dgm:prSet presAssocID="{C22B07BB-BDA6-49D5-AFEF-0CA3BF8D65C5}" presName="childShape" presStyleCnt="0"/>
      <dgm:spPr/>
    </dgm:pt>
    <dgm:pt modelId="{BE239087-4439-4DAB-90DB-F077672ADB1A}" type="pres">
      <dgm:prSet presAssocID="{1A96B60E-2536-4F8F-B588-49986999385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731F309C-9B21-46BA-882C-11BAE336B775}" type="pres">
      <dgm:prSet presAssocID="{23AD9DA6-BCEA-4D1E-87DB-4CA6B34F6842}" presName="childText" presStyleLbl="bgAcc1" presStyleIdx="0" presStyleCnt="2" custScaleX="418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753C2-AE43-4C0B-A80D-7718E93B6F72}" type="pres">
      <dgm:prSet presAssocID="{D1CC8275-69BF-4FC1-8FF9-7C6B24C31476}" presName="Name13" presStyleLbl="parChTrans1D2" presStyleIdx="1" presStyleCnt="2"/>
      <dgm:spPr/>
      <dgm:t>
        <a:bodyPr/>
        <a:lstStyle/>
        <a:p>
          <a:endParaRPr lang="ru-RU"/>
        </a:p>
      </dgm:t>
    </dgm:pt>
    <dgm:pt modelId="{BB845E75-594A-45C7-A1CD-55D97BD46F4F}" type="pres">
      <dgm:prSet presAssocID="{2FD25BB4-3869-4979-A3C0-C47D2AAC7738}" presName="childText" presStyleLbl="bgAcc1" presStyleIdx="1" presStyleCnt="2" custScaleX="419991" custLinFactNeighborX="-379" custLinFactNeighborY="-4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E1671-6978-417B-BEEF-ACBB190D50A2}" type="presOf" srcId="{C22B07BB-BDA6-49D5-AFEF-0CA3BF8D65C5}" destId="{39AB9204-E284-4294-82E2-C3DD6E42EA80}" srcOrd="1" destOrd="0" presId="urn:microsoft.com/office/officeart/2005/8/layout/hierarchy3"/>
    <dgm:cxn modelId="{80F15B13-8271-439A-A64B-B3838F33F748}" srcId="{C22B07BB-BDA6-49D5-AFEF-0CA3BF8D65C5}" destId="{23AD9DA6-BCEA-4D1E-87DB-4CA6B34F6842}" srcOrd="0" destOrd="0" parTransId="{1A96B60E-2536-4F8F-B588-499869993856}" sibTransId="{0A2CF362-F796-4004-A2E0-5B94A581954A}"/>
    <dgm:cxn modelId="{1F693B03-5185-4DD3-9F0E-7F6FBA49795E}" type="presOf" srcId="{23AD9DA6-BCEA-4D1E-87DB-4CA6B34F6842}" destId="{731F309C-9B21-46BA-882C-11BAE336B775}" srcOrd="0" destOrd="0" presId="urn:microsoft.com/office/officeart/2005/8/layout/hierarchy3"/>
    <dgm:cxn modelId="{DAC84C91-B7E3-41BE-B665-E94BC582E74E}" type="presOf" srcId="{C22B07BB-BDA6-49D5-AFEF-0CA3BF8D65C5}" destId="{7C21F754-6409-4396-BADE-043E320FC3B3}" srcOrd="0" destOrd="0" presId="urn:microsoft.com/office/officeart/2005/8/layout/hierarchy3"/>
    <dgm:cxn modelId="{6B928872-005B-4EE5-9F23-7B106733387A}" type="presOf" srcId="{D1CC8275-69BF-4FC1-8FF9-7C6B24C31476}" destId="{1D9753C2-AE43-4C0B-A80D-7718E93B6F72}" srcOrd="0" destOrd="0" presId="urn:microsoft.com/office/officeart/2005/8/layout/hierarchy3"/>
    <dgm:cxn modelId="{9F640D17-3A42-41BE-A8B5-90C811B46800}" type="presOf" srcId="{FD607969-C82E-4BEB-ACE7-FB0C248920E1}" destId="{9C6E978F-B549-4932-9492-262448F78F00}" srcOrd="0" destOrd="0" presId="urn:microsoft.com/office/officeart/2005/8/layout/hierarchy3"/>
    <dgm:cxn modelId="{F6BDCEE4-DEEC-4865-80D1-5975D62BA8B2}" srcId="{C22B07BB-BDA6-49D5-AFEF-0CA3BF8D65C5}" destId="{2FD25BB4-3869-4979-A3C0-C47D2AAC7738}" srcOrd="1" destOrd="0" parTransId="{D1CC8275-69BF-4FC1-8FF9-7C6B24C31476}" sibTransId="{AF296CF0-DCC5-4AB8-BCA3-E24B40483933}"/>
    <dgm:cxn modelId="{8FC9DB22-FCF3-4926-9A80-AD2A9ED802B4}" type="presOf" srcId="{2FD25BB4-3869-4979-A3C0-C47D2AAC7738}" destId="{BB845E75-594A-45C7-A1CD-55D97BD46F4F}" srcOrd="0" destOrd="0" presId="urn:microsoft.com/office/officeart/2005/8/layout/hierarchy3"/>
    <dgm:cxn modelId="{2EEF9751-77EE-4277-BFB6-AA4C6097DFB4}" type="presOf" srcId="{1A96B60E-2536-4F8F-B588-499869993856}" destId="{BE239087-4439-4DAB-90DB-F077672ADB1A}" srcOrd="0" destOrd="0" presId="urn:microsoft.com/office/officeart/2005/8/layout/hierarchy3"/>
    <dgm:cxn modelId="{EB953E54-20A9-42A3-84F4-7E66298D3A18}" srcId="{FD607969-C82E-4BEB-ACE7-FB0C248920E1}" destId="{C22B07BB-BDA6-49D5-AFEF-0CA3BF8D65C5}" srcOrd="0" destOrd="0" parTransId="{D2C1343E-AD0D-4A1D-B844-D00B05301282}" sibTransId="{3B41DE6D-9BB5-499E-8800-9682D7EC5C4B}"/>
    <dgm:cxn modelId="{D21610AA-3F60-4A58-AF00-2DFA4D2C7C57}" type="presParOf" srcId="{9C6E978F-B549-4932-9492-262448F78F00}" destId="{F2BB052B-EA4F-4995-AB3E-AA1DD83880EC}" srcOrd="0" destOrd="0" presId="urn:microsoft.com/office/officeart/2005/8/layout/hierarchy3"/>
    <dgm:cxn modelId="{82E55234-70AF-4532-AD19-F74D61A9A4B7}" type="presParOf" srcId="{F2BB052B-EA4F-4995-AB3E-AA1DD83880EC}" destId="{FD2AACA6-BCE2-4C0C-95CF-FE27BA1C10BC}" srcOrd="0" destOrd="0" presId="urn:microsoft.com/office/officeart/2005/8/layout/hierarchy3"/>
    <dgm:cxn modelId="{5E86F0D6-853A-4D30-939E-116410B35488}" type="presParOf" srcId="{FD2AACA6-BCE2-4C0C-95CF-FE27BA1C10BC}" destId="{7C21F754-6409-4396-BADE-043E320FC3B3}" srcOrd="0" destOrd="0" presId="urn:microsoft.com/office/officeart/2005/8/layout/hierarchy3"/>
    <dgm:cxn modelId="{5F4CD954-DB59-408A-96F3-4483404FE67F}" type="presParOf" srcId="{FD2AACA6-BCE2-4C0C-95CF-FE27BA1C10BC}" destId="{39AB9204-E284-4294-82E2-C3DD6E42EA80}" srcOrd="1" destOrd="0" presId="urn:microsoft.com/office/officeart/2005/8/layout/hierarchy3"/>
    <dgm:cxn modelId="{8C8C3D3B-8DEC-4CB1-94D8-B1CEAD9A1EDE}" type="presParOf" srcId="{F2BB052B-EA4F-4995-AB3E-AA1DD83880EC}" destId="{664470D6-6389-4BCF-8FC9-9985D8320348}" srcOrd="1" destOrd="0" presId="urn:microsoft.com/office/officeart/2005/8/layout/hierarchy3"/>
    <dgm:cxn modelId="{1510E459-1135-4B9F-A107-E5CBE8D68E02}" type="presParOf" srcId="{664470D6-6389-4BCF-8FC9-9985D8320348}" destId="{BE239087-4439-4DAB-90DB-F077672ADB1A}" srcOrd="0" destOrd="0" presId="urn:microsoft.com/office/officeart/2005/8/layout/hierarchy3"/>
    <dgm:cxn modelId="{622318E7-2949-4090-8B9E-24CDA38436B5}" type="presParOf" srcId="{664470D6-6389-4BCF-8FC9-9985D8320348}" destId="{731F309C-9B21-46BA-882C-11BAE336B775}" srcOrd="1" destOrd="0" presId="urn:microsoft.com/office/officeart/2005/8/layout/hierarchy3"/>
    <dgm:cxn modelId="{C4720CDE-8133-49EF-9485-90CF4676D458}" type="presParOf" srcId="{664470D6-6389-4BCF-8FC9-9985D8320348}" destId="{1D9753C2-AE43-4C0B-A80D-7718E93B6F72}" srcOrd="2" destOrd="0" presId="urn:microsoft.com/office/officeart/2005/8/layout/hierarchy3"/>
    <dgm:cxn modelId="{2F0870F4-F06D-45E5-9401-F33481DF1032}" type="presParOf" srcId="{664470D6-6389-4BCF-8FC9-9985D8320348}" destId="{BB845E75-594A-45C7-A1CD-55D97BD46F4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802B1-AD24-4613-9F59-9C04871E1E2E}" type="doc">
      <dgm:prSet loTypeId="urn:microsoft.com/office/officeart/2005/8/layout/cycle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F9D7B4A-34AA-411F-A468-B30EA500A57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/>
            <a:t>АСУ РСО </a:t>
          </a:r>
        </a:p>
        <a:p>
          <a:pPr>
            <a:spcAft>
              <a:spcPts val="0"/>
            </a:spcAft>
          </a:pPr>
          <a:r>
            <a:rPr lang="ru-RU" sz="1600" b="1" smtClean="0"/>
            <a:t>Школьный модуль</a:t>
          </a:r>
          <a:endParaRPr lang="ru-RU" sz="1600" b="1" dirty="0"/>
        </a:p>
      </dgm:t>
    </dgm:pt>
    <dgm:pt modelId="{507E2706-E275-42F8-8E8D-CDC76EE733BB}" type="parTrans" cxnId="{1E233D0F-D59E-4DBB-8761-C74DE73127A5}">
      <dgm:prSet/>
      <dgm:spPr/>
      <dgm:t>
        <a:bodyPr/>
        <a:lstStyle/>
        <a:p>
          <a:endParaRPr lang="ru-RU" sz="1400"/>
        </a:p>
      </dgm:t>
    </dgm:pt>
    <dgm:pt modelId="{AC188E72-1B35-48AA-BA10-00890C44B154}" type="sibTrans" cxnId="{1E233D0F-D59E-4DBB-8761-C74DE73127A5}">
      <dgm:prSet/>
      <dgm:spPr/>
      <dgm:t>
        <a:bodyPr/>
        <a:lstStyle/>
        <a:p>
          <a:endParaRPr lang="ru-RU" sz="1400"/>
        </a:p>
      </dgm:t>
    </dgm:pt>
    <dgm:pt modelId="{8554DE6F-AD1A-4F19-93CD-37D6B7CFF69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Расписание занятий, образовательные программы, электронный журнал и дневник,  </a:t>
          </a:r>
          <a:r>
            <a:rPr lang="ru-RU" sz="1400" b="1" dirty="0" err="1" smtClean="0"/>
            <a:t>портфолио</a:t>
          </a:r>
          <a:r>
            <a:rPr lang="ru-RU" sz="1400" b="1" dirty="0" smtClean="0"/>
            <a:t>, электронное обучение, сетевые проекты ,  </a:t>
          </a:r>
          <a:endParaRPr lang="ru-RU" sz="1400" b="1" dirty="0"/>
        </a:p>
      </dgm:t>
    </dgm:pt>
    <dgm:pt modelId="{7E587FE2-0494-44AA-9DC9-5C1ADD715575}" type="parTrans" cxnId="{D0F5E006-DF81-457B-9966-0D07752E1FB7}">
      <dgm:prSet/>
      <dgm:spPr/>
      <dgm:t>
        <a:bodyPr/>
        <a:lstStyle/>
        <a:p>
          <a:endParaRPr lang="ru-RU" sz="1400"/>
        </a:p>
      </dgm:t>
    </dgm:pt>
    <dgm:pt modelId="{839AFCA7-268B-4347-B15F-8D2DD5565D77}" type="sibTrans" cxnId="{D0F5E006-DF81-457B-9966-0D07752E1FB7}">
      <dgm:prSet/>
      <dgm:spPr/>
      <dgm:t>
        <a:bodyPr/>
        <a:lstStyle/>
        <a:p>
          <a:endParaRPr lang="ru-RU" sz="1400"/>
        </a:p>
      </dgm:t>
    </dgm:pt>
    <dgm:pt modelId="{6B96D8CD-351B-4D1E-B3E6-53ABB6D5F1A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/>
            <a:t>АСУ РСО </a:t>
          </a:r>
        </a:p>
        <a:p>
          <a:pPr>
            <a:spcAft>
              <a:spcPts val="0"/>
            </a:spcAft>
          </a:pPr>
          <a:r>
            <a:rPr lang="ru-RU" sz="1600" b="1" dirty="0" smtClean="0"/>
            <a:t>Модуль ДОУ</a:t>
          </a:r>
          <a:endParaRPr lang="ru-RU" sz="1600" b="1" dirty="0"/>
        </a:p>
      </dgm:t>
    </dgm:pt>
    <dgm:pt modelId="{289821B7-F081-4ABD-802E-A2D474EDAE1D}" type="parTrans" cxnId="{C737D7F6-473A-4528-AE6E-3C83A1AC4A42}">
      <dgm:prSet/>
      <dgm:spPr/>
      <dgm:t>
        <a:bodyPr/>
        <a:lstStyle/>
        <a:p>
          <a:endParaRPr lang="ru-RU" sz="1400"/>
        </a:p>
      </dgm:t>
    </dgm:pt>
    <dgm:pt modelId="{4D9C420B-53DC-44CB-8357-F6DE55A7AF4F}" type="sibTrans" cxnId="{C737D7F6-473A-4528-AE6E-3C83A1AC4A42}">
      <dgm:prSet/>
      <dgm:spPr/>
      <dgm:t>
        <a:bodyPr/>
        <a:lstStyle/>
        <a:p>
          <a:endParaRPr lang="ru-RU" sz="1400"/>
        </a:p>
      </dgm:t>
    </dgm:pt>
    <dgm:pt modelId="{C9F91130-7FDE-4F82-A614-6711F9FB7D1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Контингент обучающихся и педагогов, учебные планы, образовательные программы, документооборот, автоматизированные отчеты</a:t>
          </a:r>
          <a:endParaRPr lang="ru-RU" sz="1400" b="1" dirty="0"/>
        </a:p>
      </dgm:t>
    </dgm:pt>
    <dgm:pt modelId="{5CF7B124-2FD0-47A8-A496-07A0ABEC01FB}" type="parTrans" cxnId="{255FCE30-24BD-4359-BC94-1C261AA1A4E4}">
      <dgm:prSet/>
      <dgm:spPr/>
      <dgm:t>
        <a:bodyPr/>
        <a:lstStyle/>
        <a:p>
          <a:endParaRPr lang="ru-RU" sz="1400"/>
        </a:p>
      </dgm:t>
    </dgm:pt>
    <dgm:pt modelId="{147A4DCF-C355-443E-B100-4B38BF1CB7E6}" type="sibTrans" cxnId="{255FCE30-24BD-4359-BC94-1C261AA1A4E4}">
      <dgm:prSet/>
      <dgm:spPr/>
      <dgm:t>
        <a:bodyPr/>
        <a:lstStyle/>
        <a:p>
          <a:endParaRPr lang="ru-RU" sz="1400"/>
        </a:p>
      </dgm:t>
    </dgm:pt>
    <dgm:pt modelId="{00AAC025-E4B9-456F-A41B-AB89C352F1B3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2000" b="1" dirty="0" smtClean="0"/>
        </a:p>
        <a:p>
          <a:pPr>
            <a:spcAft>
              <a:spcPts val="0"/>
            </a:spcAft>
          </a:pPr>
          <a:r>
            <a:rPr lang="ru-RU" sz="2000" b="1" dirty="0" smtClean="0"/>
            <a:t>Е-услуги</a:t>
          </a:r>
        </a:p>
        <a:p>
          <a:pPr>
            <a:spcAft>
              <a:spcPts val="0"/>
            </a:spcAft>
          </a:pPr>
          <a:r>
            <a:rPr lang="ru-RU" sz="1600" b="1" dirty="0" smtClean="0"/>
            <a:t>Запись в ОУ и ДОУ</a:t>
          </a:r>
          <a:endParaRPr lang="ru-RU" sz="1600" b="1" dirty="0"/>
        </a:p>
      </dgm:t>
    </dgm:pt>
    <dgm:pt modelId="{76596A86-88FB-43F0-A21C-3318AA09F048}" type="parTrans" cxnId="{E26EAF18-9D17-4162-8CB6-DC68D4CCB27F}">
      <dgm:prSet/>
      <dgm:spPr/>
      <dgm:t>
        <a:bodyPr/>
        <a:lstStyle/>
        <a:p>
          <a:endParaRPr lang="ru-RU" sz="1400"/>
        </a:p>
      </dgm:t>
    </dgm:pt>
    <dgm:pt modelId="{8063DA72-D493-41CC-B11B-31CC9188B5C4}" type="sibTrans" cxnId="{E26EAF18-9D17-4162-8CB6-DC68D4CCB27F}">
      <dgm:prSet/>
      <dgm:spPr/>
      <dgm:t>
        <a:bodyPr/>
        <a:lstStyle/>
        <a:p>
          <a:endParaRPr lang="ru-RU" sz="1400"/>
        </a:p>
      </dgm:t>
    </dgm:pt>
    <dgm:pt modelId="{AB1D45C6-DD04-43B5-A7BB-CB20B87D3BB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/>
            <a:t>АСУ РСО </a:t>
          </a:r>
        </a:p>
        <a:p>
          <a:pPr>
            <a:spcAft>
              <a:spcPts val="0"/>
            </a:spcAft>
          </a:pPr>
          <a:r>
            <a:rPr lang="ru-RU" sz="1600" b="1" dirty="0" smtClean="0"/>
            <a:t>Модуль СПО</a:t>
          </a:r>
          <a:endParaRPr lang="ru-RU" sz="1600" b="1" dirty="0"/>
        </a:p>
      </dgm:t>
    </dgm:pt>
    <dgm:pt modelId="{923FDC57-58E4-432F-B514-161941E1FADB}" type="parTrans" cxnId="{6CF21629-A6CD-4205-A528-77A51DE0B63E}">
      <dgm:prSet/>
      <dgm:spPr/>
      <dgm:t>
        <a:bodyPr/>
        <a:lstStyle/>
        <a:p>
          <a:endParaRPr lang="ru-RU" sz="1400"/>
        </a:p>
      </dgm:t>
    </dgm:pt>
    <dgm:pt modelId="{A16AF81B-D293-46F3-95A3-26BD032DF920}" type="sibTrans" cxnId="{6CF21629-A6CD-4205-A528-77A51DE0B63E}">
      <dgm:prSet/>
      <dgm:spPr/>
      <dgm:t>
        <a:bodyPr/>
        <a:lstStyle/>
        <a:p>
          <a:endParaRPr lang="ru-RU" sz="1400"/>
        </a:p>
      </dgm:t>
    </dgm:pt>
    <dgm:pt modelId="{14E5A1D0-D5CD-4878-91E4-29E71B48842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/>
            <a:t>Контингент обучающихся и педагогов, учебные планы, образовательные программы, документооборот, автоматизированные отчеты</a:t>
          </a:r>
          <a:endParaRPr lang="ru-RU" sz="1400" dirty="0"/>
        </a:p>
      </dgm:t>
    </dgm:pt>
    <dgm:pt modelId="{355DB7E8-64FA-4F72-82F1-0EC78C3CAB3F}" type="parTrans" cxnId="{038408DB-0D00-46DF-BDCF-0E74850468A7}">
      <dgm:prSet/>
      <dgm:spPr/>
      <dgm:t>
        <a:bodyPr/>
        <a:lstStyle/>
        <a:p>
          <a:endParaRPr lang="ru-RU" sz="1400"/>
        </a:p>
      </dgm:t>
    </dgm:pt>
    <dgm:pt modelId="{251E15B7-C416-4CC1-B671-E6C2AD867375}" type="sibTrans" cxnId="{038408DB-0D00-46DF-BDCF-0E74850468A7}">
      <dgm:prSet/>
      <dgm:spPr/>
      <dgm:t>
        <a:bodyPr/>
        <a:lstStyle/>
        <a:p>
          <a:endParaRPr lang="ru-RU" sz="1400"/>
        </a:p>
      </dgm:t>
    </dgm:pt>
    <dgm:pt modelId="{224AD751-8D27-4393-BE95-8D1D3D2FE751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мониторинг учебной деятельности</a:t>
          </a:r>
          <a:endParaRPr lang="ru-RU" sz="1400" b="1" dirty="0"/>
        </a:p>
      </dgm:t>
    </dgm:pt>
    <dgm:pt modelId="{2647A1B6-206D-4017-B4C9-2AAD725F2CC7}" type="parTrans" cxnId="{B5FC2577-39F2-4B19-BA59-27429C0B925E}">
      <dgm:prSet/>
      <dgm:spPr/>
      <dgm:t>
        <a:bodyPr/>
        <a:lstStyle/>
        <a:p>
          <a:endParaRPr lang="ru-RU"/>
        </a:p>
      </dgm:t>
    </dgm:pt>
    <dgm:pt modelId="{558D356F-88BA-40A2-99F4-C3BADD122925}" type="sibTrans" cxnId="{B5FC2577-39F2-4B19-BA59-27429C0B925E}">
      <dgm:prSet/>
      <dgm:spPr/>
      <dgm:t>
        <a:bodyPr/>
        <a:lstStyle/>
        <a:p>
          <a:endParaRPr lang="ru-RU"/>
        </a:p>
      </dgm:t>
    </dgm:pt>
    <dgm:pt modelId="{209D026D-B557-4A66-A447-4838685D7CA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Электронная запись в ОУ и ДОУ,  информирование о позиции в очереди, автоматическое комплектование в ДОУ, статистика, мониторинг</a:t>
          </a:r>
          <a:endParaRPr lang="ru-RU" sz="1400" b="1" dirty="0"/>
        </a:p>
      </dgm:t>
    </dgm:pt>
    <dgm:pt modelId="{36F37DDB-DBC7-4016-B8D7-E88BBBCE56E2}" type="parTrans" cxnId="{2B5E168C-88BC-4676-B514-8C3E76247D8E}">
      <dgm:prSet/>
      <dgm:spPr/>
      <dgm:t>
        <a:bodyPr/>
        <a:lstStyle/>
        <a:p>
          <a:endParaRPr lang="ru-RU"/>
        </a:p>
      </dgm:t>
    </dgm:pt>
    <dgm:pt modelId="{63263155-3943-4583-B8D9-7CA165508CCF}" type="sibTrans" cxnId="{2B5E168C-88BC-4676-B514-8C3E76247D8E}">
      <dgm:prSet/>
      <dgm:spPr/>
      <dgm:t>
        <a:bodyPr/>
        <a:lstStyle/>
        <a:p>
          <a:endParaRPr lang="ru-RU"/>
        </a:p>
      </dgm:t>
    </dgm:pt>
    <dgm:pt modelId="{B2AE9ED2-1C48-4327-9E0D-B596A2D44DE6}">
      <dgm:prSet/>
      <dgm:spPr/>
      <dgm:t>
        <a:bodyPr/>
        <a:lstStyle/>
        <a:p>
          <a:endParaRPr lang="ru-RU"/>
        </a:p>
      </dgm:t>
    </dgm:pt>
    <dgm:pt modelId="{B39ECCE5-9D86-448E-84F7-CA8F5CC4ADB1}" type="parTrans" cxnId="{E1EC0D35-DBF8-4511-9A42-6A0918DF78D2}">
      <dgm:prSet/>
      <dgm:spPr/>
      <dgm:t>
        <a:bodyPr/>
        <a:lstStyle/>
        <a:p>
          <a:endParaRPr lang="ru-RU"/>
        </a:p>
      </dgm:t>
    </dgm:pt>
    <dgm:pt modelId="{9BC92DBE-5E45-4079-A2DF-C540701E481D}" type="sibTrans" cxnId="{E1EC0D35-DBF8-4511-9A42-6A0918DF78D2}">
      <dgm:prSet/>
      <dgm:spPr/>
      <dgm:t>
        <a:bodyPr/>
        <a:lstStyle/>
        <a:p>
          <a:endParaRPr lang="ru-RU"/>
        </a:p>
      </dgm:t>
    </dgm:pt>
    <dgm:pt modelId="{FBE5E903-6D10-435A-9943-336B6ECFD4CA}" type="pres">
      <dgm:prSet presAssocID="{542802B1-AD24-4613-9F59-9C04871E1E2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1A23DA-9CBD-4FE1-A9BD-317CBB359A8F}" type="pres">
      <dgm:prSet presAssocID="{542802B1-AD24-4613-9F59-9C04871E1E2E}" presName="children" presStyleCnt="0"/>
      <dgm:spPr/>
    </dgm:pt>
    <dgm:pt modelId="{E1DD636B-8124-4235-AC08-12B5B7DAEE34}" type="pres">
      <dgm:prSet presAssocID="{542802B1-AD24-4613-9F59-9C04871E1E2E}" presName="child1group" presStyleCnt="0"/>
      <dgm:spPr/>
    </dgm:pt>
    <dgm:pt modelId="{789DD114-70E3-46A4-AACE-6D5863E2ACE0}" type="pres">
      <dgm:prSet presAssocID="{542802B1-AD24-4613-9F59-9C04871E1E2E}" presName="child1" presStyleLbl="bgAcc1" presStyleIdx="0" presStyleCnt="4" custScaleX="185025" custScaleY="127731" custLinFactNeighborX="-26869" custLinFactNeighborY="29877"/>
      <dgm:spPr/>
      <dgm:t>
        <a:bodyPr/>
        <a:lstStyle/>
        <a:p>
          <a:endParaRPr lang="ru-RU"/>
        </a:p>
      </dgm:t>
    </dgm:pt>
    <dgm:pt modelId="{B8CA1BFA-32ED-4603-B3CB-06D71FAE516A}" type="pres">
      <dgm:prSet presAssocID="{542802B1-AD24-4613-9F59-9C04871E1E2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15BD5-4410-43E8-A796-E99FA5AD417F}" type="pres">
      <dgm:prSet presAssocID="{542802B1-AD24-4613-9F59-9C04871E1E2E}" presName="child2group" presStyleCnt="0"/>
      <dgm:spPr/>
    </dgm:pt>
    <dgm:pt modelId="{BCA82641-F9AE-40C7-9FEB-BEFA03290D3D}" type="pres">
      <dgm:prSet presAssocID="{542802B1-AD24-4613-9F59-9C04871E1E2E}" presName="child2" presStyleLbl="bgAcc1" presStyleIdx="1" presStyleCnt="4" custScaleX="194011" custScaleY="125372" custLinFactNeighborX="28079" custLinFactNeighborY="26956"/>
      <dgm:spPr/>
      <dgm:t>
        <a:bodyPr/>
        <a:lstStyle/>
        <a:p>
          <a:endParaRPr lang="ru-RU"/>
        </a:p>
      </dgm:t>
    </dgm:pt>
    <dgm:pt modelId="{9E9977DD-0AEE-4F0B-9404-7A6DF40061E0}" type="pres">
      <dgm:prSet presAssocID="{542802B1-AD24-4613-9F59-9C04871E1E2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51CF4-2CA8-4D63-BC8E-F244F6B62EE2}" type="pres">
      <dgm:prSet presAssocID="{542802B1-AD24-4613-9F59-9C04871E1E2E}" presName="child3group" presStyleCnt="0"/>
      <dgm:spPr/>
    </dgm:pt>
    <dgm:pt modelId="{0FB0BB6B-F30A-4C38-BCAE-4546FDDF12C0}" type="pres">
      <dgm:prSet presAssocID="{542802B1-AD24-4613-9F59-9C04871E1E2E}" presName="child3" presStyleLbl="bgAcc1" presStyleIdx="2" presStyleCnt="4" custScaleX="189525" custScaleY="113102" custLinFactNeighborX="29887" custLinFactNeighborY="-35111"/>
      <dgm:spPr/>
      <dgm:t>
        <a:bodyPr/>
        <a:lstStyle/>
        <a:p>
          <a:endParaRPr lang="ru-RU"/>
        </a:p>
      </dgm:t>
    </dgm:pt>
    <dgm:pt modelId="{DBF634D6-6483-41B8-A6EE-87879F66BFE4}" type="pres">
      <dgm:prSet presAssocID="{542802B1-AD24-4613-9F59-9C04871E1E2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5ACE4-CD90-4C1A-9AB3-B468040868DF}" type="pres">
      <dgm:prSet presAssocID="{542802B1-AD24-4613-9F59-9C04871E1E2E}" presName="child4group" presStyleCnt="0"/>
      <dgm:spPr/>
    </dgm:pt>
    <dgm:pt modelId="{82DC81E3-1C8F-4B91-9E47-356F85629013}" type="pres">
      <dgm:prSet presAssocID="{542802B1-AD24-4613-9F59-9C04871E1E2E}" presName="child4" presStyleLbl="bgAcc1" presStyleIdx="3" presStyleCnt="4" custScaleX="212174" custScaleY="114630" custLinFactNeighborX="-11864" custLinFactNeighborY="-36088"/>
      <dgm:spPr/>
      <dgm:t>
        <a:bodyPr/>
        <a:lstStyle/>
        <a:p>
          <a:endParaRPr lang="ru-RU"/>
        </a:p>
      </dgm:t>
    </dgm:pt>
    <dgm:pt modelId="{0AEC06A3-AC17-4D42-9447-22F4AF02EA1E}" type="pres">
      <dgm:prSet presAssocID="{542802B1-AD24-4613-9F59-9C04871E1E2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3857D-E1DF-4EF9-92A5-9A04C5FE295E}" type="pres">
      <dgm:prSet presAssocID="{542802B1-AD24-4613-9F59-9C04871E1E2E}" presName="childPlaceholder" presStyleCnt="0"/>
      <dgm:spPr/>
    </dgm:pt>
    <dgm:pt modelId="{3C26F101-AEE5-4A95-A2A9-81B8CE0DC168}" type="pres">
      <dgm:prSet presAssocID="{542802B1-AD24-4613-9F59-9C04871E1E2E}" presName="circle" presStyleCnt="0"/>
      <dgm:spPr/>
    </dgm:pt>
    <dgm:pt modelId="{3D23B6D8-0B76-42E8-ADAA-42EE1EE7D56B}" type="pres">
      <dgm:prSet presAssocID="{542802B1-AD24-4613-9F59-9C04871E1E2E}" presName="quadrant1" presStyleLbl="node1" presStyleIdx="0" presStyleCnt="4" custLinFactNeighborX="1072" custLinFactNeighborY="-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03BFA-DFB3-4235-ADFA-2BE9312D958F}" type="pres">
      <dgm:prSet presAssocID="{542802B1-AD24-4613-9F59-9C04871E1E2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7E455-715D-4393-9E05-599BD363B3AC}" type="pres">
      <dgm:prSet presAssocID="{542802B1-AD24-4613-9F59-9C04871E1E2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C81B9-9143-4D52-ABA8-4CC30E347D52}" type="pres">
      <dgm:prSet presAssocID="{542802B1-AD24-4613-9F59-9C04871E1E2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C0728-E747-42F3-BE8E-44F98B0EFD73}" type="pres">
      <dgm:prSet presAssocID="{542802B1-AD24-4613-9F59-9C04871E1E2E}" presName="quadrantPlaceholder" presStyleCnt="0"/>
      <dgm:spPr/>
    </dgm:pt>
    <dgm:pt modelId="{4FE85402-24EB-4028-A7F6-4BF06EC59EB7}" type="pres">
      <dgm:prSet presAssocID="{542802B1-AD24-4613-9F59-9C04871E1E2E}" presName="center1" presStyleLbl="fgShp" presStyleIdx="0" presStyleCnt="2"/>
      <dgm:spPr/>
    </dgm:pt>
    <dgm:pt modelId="{F04C3E18-6025-44A3-B17F-5F074B9C0F14}" type="pres">
      <dgm:prSet presAssocID="{542802B1-AD24-4613-9F59-9C04871E1E2E}" presName="center2" presStyleLbl="fgShp" presStyleIdx="1" presStyleCnt="2"/>
      <dgm:spPr/>
    </dgm:pt>
  </dgm:ptLst>
  <dgm:cxnLst>
    <dgm:cxn modelId="{2DDE5006-735A-4950-A48A-1EF4B6D30CF1}" type="presOf" srcId="{C9F91130-7FDE-4F82-A614-6711F9FB7D18}" destId="{9E9977DD-0AEE-4F0B-9404-7A6DF40061E0}" srcOrd="1" destOrd="0" presId="urn:microsoft.com/office/officeart/2005/8/layout/cycle4"/>
    <dgm:cxn modelId="{1E233D0F-D59E-4DBB-8761-C74DE73127A5}" srcId="{542802B1-AD24-4613-9F59-9C04871E1E2E}" destId="{5F9D7B4A-34AA-411F-A468-B30EA500A57F}" srcOrd="0" destOrd="0" parTransId="{507E2706-E275-42F8-8E8D-CDC76EE733BB}" sibTransId="{AC188E72-1B35-48AA-BA10-00890C44B154}"/>
    <dgm:cxn modelId="{038408DB-0D00-46DF-BDCF-0E74850468A7}" srcId="{AB1D45C6-DD04-43B5-A7BB-CB20B87D3BB8}" destId="{14E5A1D0-D5CD-4878-91E4-29E71B48842D}" srcOrd="0" destOrd="0" parTransId="{355DB7E8-64FA-4F72-82F1-0EC78C3CAB3F}" sibTransId="{251E15B7-C416-4CC1-B671-E6C2AD867375}"/>
    <dgm:cxn modelId="{3235DA4C-E7DD-4619-95D8-CDEF9BA874A2}" type="presOf" srcId="{224AD751-8D27-4393-BE95-8D1D3D2FE751}" destId="{789DD114-70E3-46A4-AACE-6D5863E2ACE0}" srcOrd="0" destOrd="1" presId="urn:microsoft.com/office/officeart/2005/8/layout/cycle4"/>
    <dgm:cxn modelId="{ECFECEFF-A29D-47A1-BF56-68885942A667}" type="presOf" srcId="{8554DE6F-AD1A-4F19-93CD-37D6B7CFF69C}" destId="{B8CA1BFA-32ED-4603-B3CB-06D71FAE516A}" srcOrd="1" destOrd="0" presId="urn:microsoft.com/office/officeart/2005/8/layout/cycle4"/>
    <dgm:cxn modelId="{7C0724EF-CC8D-41CE-8B68-FA1AAD6F260C}" type="presOf" srcId="{6B96D8CD-351B-4D1E-B3E6-53ABB6D5F1A7}" destId="{8BD03BFA-DFB3-4235-ADFA-2BE9312D958F}" srcOrd="0" destOrd="0" presId="urn:microsoft.com/office/officeart/2005/8/layout/cycle4"/>
    <dgm:cxn modelId="{8CFD65DE-8896-4D27-93E9-9AB6BD60F5EE}" type="presOf" srcId="{5F9D7B4A-34AA-411F-A468-B30EA500A57F}" destId="{3D23B6D8-0B76-42E8-ADAA-42EE1EE7D56B}" srcOrd="0" destOrd="0" presId="urn:microsoft.com/office/officeart/2005/8/layout/cycle4"/>
    <dgm:cxn modelId="{D3D7FB1C-9726-4EFD-83F3-8957D4ADD178}" type="presOf" srcId="{14E5A1D0-D5CD-4878-91E4-29E71B48842D}" destId="{0AEC06A3-AC17-4D42-9447-22F4AF02EA1E}" srcOrd="1" destOrd="0" presId="urn:microsoft.com/office/officeart/2005/8/layout/cycle4"/>
    <dgm:cxn modelId="{B5FC2577-39F2-4B19-BA59-27429C0B925E}" srcId="{5F9D7B4A-34AA-411F-A468-B30EA500A57F}" destId="{224AD751-8D27-4393-BE95-8D1D3D2FE751}" srcOrd="1" destOrd="0" parTransId="{2647A1B6-206D-4017-B4C9-2AAD725F2CC7}" sibTransId="{558D356F-88BA-40A2-99F4-C3BADD122925}"/>
    <dgm:cxn modelId="{AC733E9F-6E81-43DD-9B76-95C68A22BDDC}" type="presOf" srcId="{14E5A1D0-D5CD-4878-91E4-29E71B48842D}" destId="{82DC81E3-1C8F-4B91-9E47-356F85629013}" srcOrd="0" destOrd="0" presId="urn:microsoft.com/office/officeart/2005/8/layout/cycle4"/>
    <dgm:cxn modelId="{650996D7-6D2D-4C71-A499-7D053667A428}" type="presOf" srcId="{542802B1-AD24-4613-9F59-9C04871E1E2E}" destId="{FBE5E903-6D10-435A-9943-336B6ECFD4CA}" srcOrd="0" destOrd="0" presId="urn:microsoft.com/office/officeart/2005/8/layout/cycle4"/>
    <dgm:cxn modelId="{D0F5E006-DF81-457B-9966-0D07752E1FB7}" srcId="{5F9D7B4A-34AA-411F-A468-B30EA500A57F}" destId="{8554DE6F-AD1A-4F19-93CD-37D6B7CFF69C}" srcOrd="0" destOrd="0" parTransId="{7E587FE2-0494-44AA-9DC9-5C1ADD715575}" sibTransId="{839AFCA7-268B-4347-B15F-8D2DD5565D77}"/>
    <dgm:cxn modelId="{754538C1-B032-4A66-AF71-D21653D9B18B}" type="presOf" srcId="{209D026D-B557-4A66-A447-4838685D7CAF}" destId="{0FB0BB6B-F30A-4C38-BCAE-4546FDDF12C0}" srcOrd="0" destOrd="0" presId="urn:microsoft.com/office/officeart/2005/8/layout/cycle4"/>
    <dgm:cxn modelId="{2BF5D779-B565-422A-A542-767D1A31D14F}" type="presOf" srcId="{AB1D45C6-DD04-43B5-A7BB-CB20B87D3BB8}" destId="{70FC81B9-9143-4D52-ABA8-4CC30E347D52}" srcOrd="0" destOrd="0" presId="urn:microsoft.com/office/officeart/2005/8/layout/cycle4"/>
    <dgm:cxn modelId="{E26EAF18-9D17-4162-8CB6-DC68D4CCB27F}" srcId="{542802B1-AD24-4613-9F59-9C04871E1E2E}" destId="{00AAC025-E4B9-456F-A41B-AB89C352F1B3}" srcOrd="2" destOrd="0" parTransId="{76596A86-88FB-43F0-A21C-3318AA09F048}" sibTransId="{8063DA72-D493-41CC-B11B-31CC9188B5C4}"/>
    <dgm:cxn modelId="{2B5E168C-88BC-4676-B514-8C3E76247D8E}" srcId="{00AAC025-E4B9-456F-A41B-AB89C352F1B3}" destId="{209D026D-B557-4A66-A447-4838685D7CAF}" srcOrd="0" destOrd="0" parTransId="{36F37DDB-DBC7-4016-B8D7-E88BBBCE56E2}" sibTransId="{63263155-3943-4583-B8D9-7CA165508CCF}"/>
    <dgm:cxn modelId="{4F67893D-7A2A-494B-BBD6-40F1ADC3042B}" type="presOf" srcId="{C9F91130-7FDE-4F82-A614-6711F9FB7D18}" destId="{BCA82641-F9AE-40C7-9FEB-BEFA03290D3D}" srcOrd="0" destOrd="0" presId="urn:microsoft.com/office/officeart/2005/8/layout/cycle4"/>
    <dgm:cxn modelId="{255FCE30-24BD-4359-BC94-1C261AA1A4E4}" srcId="{6B96D8CD-351B-4D1E-B3E6-53ABB6D5F1A7}" destId="{C9F91130-7FDE-4F82-A614-6711F9FB7D18}" srcOrd="0" destOrd="0" parTransId="{5CF7B124-2FD0-47A8-A496-07A0ABEC01FB}" sibTransId="{147A4DCF-C355-443E-B100-4B38BF1CB7E6}"/>
    <dgm:cxn modelId="{4A2CADE1-2785-4415-8837-619428CCA7BB}" type="presOf" srcId="{224AD751-8D27-4393-BE95-8D1D3D2FE751}" destId="{B8CA1BFA-32ED-4603-B3CB-06D71FAE516A}" srcOrd="1" destOrd="1" presId="urn:microsoft.com/office/officeart/2005/8/layout/cycle4"/>
    <dgm:cxn modelId="{1F108C52-BD5A-4C66-A46B-E2CD6EBBC759}" type="presOf" srcId="{209D026D-B557-4A66-A447-4838685D7CAF}" destId="{DBF634D6-6483-41B8-A6EE-87879F66BFE4}" srcOrd="1" destOrd="0" presId="urn:microsoft.com/office/officeart/2005/8/layout/cycle4"/>
    <dgm:cxn modelId="{6F39CED4-BED4-464D-9470-D10420A7A859}" type="presOf" srcId="{8554DE6F-AD1A-4F19-93CD-37D6B7CFF69C}" destId="{789DD114-70E3-46A4-AACE-6D5863E2ACE0}" srcOrd="0" destOrd="0" presId="urn:microsoft.com/office/officeart/2005/8/layout/cycle4"/>
    <dgm:cxn modelId="{E1EC0D35-DBF8-4511-9A42-6A0918DF78D2}" srcId="{542802B1-AD24-4613-9F59-9C04871E1E2E}" destId="{B2AE9ED2-1C48-4327-9E0D-B596A2D44DE6}" srcOrd="4" destOrd="0" parTransId="{B39ECCE5-9D86-448E-84F7-CA8F5CC4ADB1}" sibTransId="{9BC92DBE-5E45-4079-A2DF-C540701E481D}"/>
    <dgm:cxn modelId="{6CF21629-A6CD-4205-A528-77A51DE0B63E}" srcId="{542802B1-AD24-4613-9F59-9C04871E1E2E}" destId="{AB1D45C6-DD04-43B5-A7BB-CB20B87D3BB8}" srcOrd="3" destOrd="0" parTransId="{923FDC57-58E4-432F-B514-161941E1FADB}" sibTransId="{A16AF81B-D293-46F3-95A3-26BD032DF920}"/>
    <dgm:cxn modelId="{C917FA79-E696-4431-AB55-FD1C196E7671}" type="presOf" srcId="{00AAC025-E4B9-456F-A41B-AB89C352F1B3}" destId="{B697E455-715D-4393-9E05-599BD363B3AC}" srcOrd="0" destOrd="0" presId="urn:microsoft.com/office/officeart/2005/8/layout/cycle4"/>
    <dgm:cxn modelId="{C737D7F6-473A-4528-AE6E-3C83A1AC4A42}" srcId="{542802B1-AD24-4613-9F59-9C04871E1E2E}" destId="{6B96D8CD-351B-4D1E-B3E6-53ABB6D5F1A7}" srcOrd="1" destOrd="0" parTransId="{289821B7-F081-4ABD-802E-A2D474EDAE1D}" sibTransId="{4D9C420B-53DC-44CB-8357-F6DE55A7AF4F}"/>
    <dgm:cxn modelId="{BE66EF7C-160E-4D9F-99F2-6D06B75D84E8}" type="presParOf" srcId="{FBE5E903-6D10-435A-9943-336B6ECFD4CA}" destId="{CB1A23DA-9CBD-4FE1-A9BD-317CBB359A8F}" srcOrd="0" destOrd="0" presId="urn:microsoft.com/office/officeart/2005/8/layout/cycle4"/>
    <dgm:cxn modelId="{CD9F852B-9AB9-496D-AF9B-8CF24B494185}" type="presParOf" srcId="{CB1A23DA-9CBD-4FE1-A9BD-317CBB359A8F}" destId="{E1DD636B-8124-4235-AC08-12B5B7DAEE34}" srcOrd="0" destOrd="0" presId="urn:microsoft.com/office/officeart/2005/8/layout/cycle4"/>
    <dgm:cxn modelId="{B7DD1E65-3725-4AB2-8417-19046CB1DCE0}" type="presParOf" srcId="{E1DD636B-8124-4235-AC08-12B5B7DAEE34}" destId="{789DD114-70E3-46A4-AACE-6D5863E2ACE0}" srcOrd="0" destOrd="0" presId="urn:microsoft.com/office/officeart/2005/8/layout/cycle4"/>
    <dgm:cxn modelId="{D9479CA5-DDCD-4DF4-A3F9-74022E677BF6}" type="presParOf" srcId="{E1DD636B-8124-4235-AC08-12B5B7DAEE34}" destId="{B8CA1BFA-32ED-4603-B3CB-06D71FAE516A}" srcOrd="1" destOrd="0" presId="urn:microsoft.com/office/officeart/2005/8/layout/cycle4"/>
    <dgm:cxn modelId="{14132E45-63BC-449B-B146-57C69E0A4840}" type="presParOf" srcId="{CB1A23DA-9CBD-4FE1-A9BD-317CBB359A8F}" destId="{3FD15BD5-4410-43E8-A796-E99FA5AD417F}" srcOrd="1" destOrd="0" presId="urn:microsoft.com/office/officeart/2005/8/layout/cycle4"/>
    <dgm:cxn modelId="{13FD4906-1C5D-4A04-B925-9C4425902D3F}" type="presParOf" srcId="{3FD15BD5-4410-43E8-A796-E99FA5AD417F}" destId="{BCA82641-F9AE-40C7-9FEB-BEFA03290D3D}" srcOrd="0" destOrd="0" presId="urn:microsoft.com/office/officeart/2005/8/layout/cycle4"/>
    <dgm:cxn modelId="{5BA0B6A8-1370-4F59-9E66-8F7B8DCF4DD1}" type="presParOf" srcId="{3FD15BD5-4410-43E8-A796-E99FA5AD417F}" destId="{9E9977DD-0AEE-4F0B-9404-7A6DF40061E0}" srcOrd="1" destOrd="0" presId="urn:microsoft.com/office/officeart/2005/8/layout/cycle4"/>
    <dgm:cxn modelId="{00D851D5-5659-4A7B-885D-E8B912A64006}" type="presParOf" srcId="{CB1A23DA-9CBD-4FE1-A9BD-317CBB359A8F}" destId="{ED251CF4-2CA8-4D63-BC8E-F244F6B62EE2}" srcOrd="2" destOrd="0" presId="urn:microsoft.com/office/officeart/2005/8/layout/cycle4"/>
    <dgm:cxn modelId="{839F3F21-00D0-4A31-B321-9552FE854C81}" type="presParOf" srcId="{ED251CF4-2CA8-4D63-BC8E-F244F6B62EE2}" destId="{0FB0BB6B-F30A-4C38-BCAE-4546FDDF12C0}" srcOrd="0" destOrd="0" presId="urn:microsoft.com/office/officeart/2005/8/layout/cycle4"/>
    <dgm:cxn modelId="{319ECAB1-6C95-4D26-A981-80768F199CF5}" type="presParOf" srcId="{ED251CF4-2CA8-4D63-BC8E-F244F6B62EE2}" destId="{DBF634D6-6483-41B8-A6EE-87879F66BFE4}" srcOrd="1" destOrd="0" presId="urn:microsoft.com/office/officeart/2005/8/layout/cycle4"/>
    <dgm:cxn modelId="{1B105774-8BB3-4EDD-AB59-060B40D2B433}" type="presParOf" srcId="{CB1A23DA-9CBD-4FE1-A9BD-317CBB359A8F}" destId="{9FF5ACE4-CD90-4C1A-9AB3-B468040868DF}" srcOrd="3" destOrd="0" presId="urn:microsoft.com/office/officeart/2005/8/layout/cycle4"/>
    <dgm:cxn modelId="{3C1EB718-224E-469A-9314-18B3E2D9E772}" type="presParOf" srcId="{9FF5ACE4-CD90-4C1A-9AB3-B468040868DF}" destId="{82DC81E3-1C8F-4B91-9E47-356F85629013}" srcOrd="0" destOrd="0" presId="urn:microsoft.com/office/officeart/2005/8/layout/cycle4"/>
    <dgm:cxn modelId="{5EF208B3-5624-4C95-B1C5-5B401B4F5902}" type="presParOf" srcId="{9FF5ACE4-CD90-4C1A-9AB3-B468040868DF}" destId="{0AEC06A3-AC17-4D42-9447-22F4AF02EA1E}" srcOrd="1" destOrd="0" presId="urn:microsoft.com/office/officeart/2005/8/layout/cycle4"/>
    <dgm:cxn modelId="{6376B767-4919-4461-BB51-59D863D522CD}" type="presParOf" srcId="{CB1A23DA-9CBD-4FE1-A9BD-317CBB359A8F}" destId="{B6B3857D-E1DF-4EF9-92A5-9A04C5FE295E}" srcOrd="4" destOrd="0" presId="urn:microsoft.com/office/officeart/2005/8/layout/cycle4"/>
    <dgm:cxn modelId="{E81D913D-ABCD-4F7C-B245-2562A9AEE6F9}" type="presParOf" srcId="{FBE5E903-6D10-435A-9943-336B6ECFD4CA}" destId="{3C26F101-AEE5-4A95-A2A9-81B8CE0DC168}" srcOrd="1" destOrd="0" presId="urn:microsoft.com/office/officeart/2005/8/layout/cycle4"/>
    <dgm:cxn modelId="{534BF420-55BD-46A5-878B-D9B11A85EDD0}" type="presParOf" srcId="{3C26F101-AEE5-4A95-A2A9-81B8CE0DC168}" destId="{3D23B6D8-0B76-42E8-ADAA-42EE1EE7D56B}" srcOrd="0" destOrd="0" presId="urn:microsoft.com/office/officeart/2005/8/layout/cycle4"/>
    <dgm:cxn modelId="{14B6D411-0FCC-4272-A158-BFD83F042869}" type="presParOf" srcId="{3C26F101-AEE5-4A95-A2A9-81B8CE0DC168}" destId="{8BD03BFA-DFB3-4235-ADFA-2BE9312D958F}" srcOrd="1" destOrd="0" presId="urn:microsoft.com/office/officeart/2005/8/layout/cycle4"/>
    <dgm:cxn modelId="{8600B52E-2227-4142-BE43-3F268DD716EC}" type="presParOf" srcId="{3C26F101-AEE5-4A95-A2A9-81B8CE0DC168}" destId="{B697E455-715D-4393-9E05-599BD363B3AC}" srcOrd="2" destOrd="0" presId="urn:microsoft.com/office/officeart/2005/8/layout/cycle4"/>
    <dgm:cxn modelId="{25CD82B8-623B-42E9-9C2B-F5EC143306C1}" type="presParOf" srcId="{3C26F101-AEE5-4A95-A2A9-81B8CE0DC168}" destId="{70FC81B9-9143-4D52-ABA8-4CC30E347D52}" srcOrd="3" destOrd="0" presId="urn:microsoft.com/office/officeart/2005/8/layout/cycle4"/>
    <dgm:cxn modelId="{A878B22F-07E5-4E11-8C6D-D590870EB020}" type="presParOf" srcId="{3C26F101-AEE5-4A95-A2A9-81B8CE0DC168}" destId="{115C0728-E747-42F3-BE8E-44F98B0EFD73}" srcOrd="4" destOrd="0" presId="urn:microsoft.com/office/officeart/2005/8/layout/cycle4"/>
    <dgm:cxn modelId="{DDE802DE-C586-474C-817F-A517F423106A}" type="presParOf" srcId="{FBE5E903-6D10-435A-9943-336B6ECFD4CA}" destId="{4FE85402-24EB-4028-A7F6-4BF06EC59EB7}" srcOrd="2" destOrd="0" presId="urn:microsoft.com/office/officeart/2005/8/layout/cycle4"/>
    <dgm:cxn modelId="{262AA164-648A-44A2-998A-ACED57CB1FD2}" type="presParOf" srcId="{FBE5E903-6D10-435A-9943-336B6ECFD4CA}" destId="{F04C3E18-6025-44A3-B17F-5F074B9C0F1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2802B1-AD24-4613-9F59-9C04871E1E2E}" type="doc">
      <dgm:prSet loTypeId="urn:microsoft.com/office/officeart/2005/8/layout/cycle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F9D7B4A-34AA-411F-A468-B30EA500A57F}">
      <dgm:prSet phldrT="[Текст]" custT="1"/>
      <dgm:spPr/>
      <dgm:t>
        <a:bodyPr/>
        <a:lstStyle/>
        <a:p>
          <a:r>
            <a:rPr lang="ru-RU" sz="2000" b="1" dirty="0" smtClean="0"/>
            <a:t>Школы</a:t>
          </a:r>
          <a:endParaRPr lang="ru-RU" sz="2000" b="1" dirty="0"/>
        </a:p>
      </dgm:t>
    </dgm:pt>
    <dgm:pt modelId="{507E2706-E275-42F8-8E8D-CDC76EE733BB}" type="parTrans" cxnId="{1E233D0F-D59E-4DBB-8761-C74DE73127A5}">
      <dgm:prSet/>
      <dgm:spPr/>
      <dgm:t>
        <a:bodyPr/>
        <a:lstStyle/>
        <a:p>
          <a:endParaRPr lang="ru-RU" sz="1600" b="1"/>
        </a:p>
      </dgm:t>
    </dgm:pt>
    <dgm:pt modelId="{AC188E72-1B35-48AA-BA10-00890C44B154}" type="sibTrans" cxnId="{1E233D0F-D59E-4DBB-8761-C74DE73127A5}">
      <dgm:prSet/>
      <dgm:spPr/>
      <dgm:t>
        <a:bodyPr/>
        <a:lstStyle/>
        <a:p>
          <a:endParaRPr lang="ru-RU" sz="1600" b="1"/>
        </a:p>
      </dgm:t>
    </dgm:pt>
    <dgm:pt modelId="{8554DE6F-AD1A-4F19-93CD-37D6B7CFF69C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Обучающиеся,  родители, учителя, администрация ОУ</a:t>
          </a:r>
          <a:endParaRPr lang="ru-RU" sz="1600" b="1" dirty="0"/>
        </a:p>
      </dgm:t>
    </dgm:pt>
    <dgm:pt modelId="{7E587FE2-0494-44AA-9DC9-5C1ADD715575}" type="parTrans" cxnId="{D0F5E006-DF81-457B-9966-0D07752E1FB7}">
      <dgm:prSet/>
      <dgm:spPr/>
      <dgm:t>
        <a:bodyPr/>
        <a:lstStyle/>
        <a:p>
          <a:endParaRPr lang="ru-RU" sz="1600" b="1"/>
        </a:p>
      </dgm:t>
    </dgm:pt>
    <dgm:pt modelId="{839AFCA7-268B-4347-B15F-8D2DD5565D77}" type="sibTrans" cxnId="{D0F5E006-DF81-457B-9966-0D07752E1FB7}">
      <dgm:prSet/>
      <dgm:spPr/>
      <dgm:t>
        <a:bodyPr/>
        <a:lstStyle/>
        <a:p>
          <a:endParaRPr lang="ru-RU" sz="1600" b="1"/>
        </a:p>
      </dgm:t>
    </dgm:pt>
    <dgm:pt modelId="{6B96D8CD-351B-4D1E-B3E6-53ABB6D5F1A7}">
      <dgm:prSet phldrT="[Текст]" custT="1"/>
      <dgm:spPr/>
      <dgm:t>
        <a:bodyPr/>
        <a:lstStyle/>
        <a:p>
          <a:r>
            <a:rPr lang="ru-RU" sz="2000" b="1" dirty="0" smtClean="0"/>
            <a:t>ДОУ</a:t>
          </a:r>
          <a:endParaRPr lang="ru-RU" sz="2000" b="1" dirty="0"/>
        </a:p>
      </dgm:t>
    </dgm:pt>
    <dgm:pt modelId="{289821B7-F081-4ABD-802E-A2D474EDAE1D}" type="parTrans" cxnId="{C737D7F6-473A-4528-AE6E-3C83A1AC4A42}">
      <dgm:prSet/>
      <dgm:spPr/>
      <dgm:t>
        <a:bodyPr/>
        <a:lstStyle/>
        <a:p>
          <a:endParaRPr lang="ru-RU" sz="1600" b="1"/>
        </a:p>
      </dgm:t>
    </dgm:pt>
    <dgm:pt modelId="{4D9C420B-53DC-44CB-8357-F6DE55A7AF4F}" type="sibTrans" cxnId="{C737D7F6-473A-4528-AE6E-3C83A1AC4A42}">
      <dgm:prSet/>
      <dgm:spPr/>
      <dgm:t>
        <a:bodyPr/>
        <a:lstStyle/>
        <a:p>
          <a:endParaRPr lang="ru-RU" sz="1600" b="1"/>
        </a:p>
      </dgm:t>
    </dgm:pt>
    <dgm:pt modelId="{C9F91130-7FDE-4F82-A614-6711F9FB7D1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Обучающиеся,  родители, воспитатели, администрация ДОУ</a:t>
          </a:r>
          <a:endParaRPr lang="ru-RU" sz="1600" b="1" dirty="0"/>
        </a:p>
      </dgm:t>
    </dgm:pt>
    <dgm:pt modelId="{5CF7B124-2FD0-47A8-A496-07A0ABEC01FB}" type="parTrans" cxnId="{255FCE30-24BD-4359-BC94-1C261AA1A4E4}">
      <dgm:prSet/>
      <dgm:spPr/>
      <dgm:t>
        <a:bodyPr/>
        <a:lstStyle/>
        <a:p>
          <a:endParaRPr lang="ru-RU" sz="1600" b="1"/>
        </a:p>
      </dgm:t>
    </dgm:pt>
    <dgm:pt modelId="{147A4DCF-C355-443E-B100-4B38BF1CB7E6}" type="sibTrans" cxnId="{255FCE30-24BD-4359-BC94-1C261AA1A4E4}">
      <dgm:prSet/>
      <dgm:spPr/>
      <dgm:t>
        <a:bodyPr/>
        <a:lstStyle/>
        <a:p>
          <a:endParaRPr lang="ru-RU" sz="1600" b="1"/>
        </a:p>
      </dgm:t>
    </dgm:pt>
    <dgm:pt modelId="{00AAC025-E4B9-456F-A41B-AB89C352F1B3}">
      <dgm:prSet phldrT="[Текст]" custT="1"/>
      <dgm:spPr/>
      <dgm:t>
        <a:bodyPr/>
        <a:lstStyle/>
        <a:p>
          <a:r>
            <a:rPr lang="ru-RU" sz="1600" b="1" dirty="0" smtClean="0"/>
            <a:t>Органы управления образованием</a:t>
          </a:r>
          <a:endParaRPr lang="ru-RU" sz="1600" b="1" dirty="0"/>
        </a:p>
      </dgm:t>
    </dgm:pt>
    <dgm:pt modelId="{76596A86-88FB-43F0-A21C-3318AA09F048}" type="parTrans" cxnId="{E26EAF18-9D17-4162-8CB6-DC68D4CCB27F}">
      <dgm:prSet/>
      <dgm:spPr/>
      <dgm:t>
        <a:bodyPr/>
        <a:lstStyle/>
        <a:p>
          <a:endParaRPr lang="ru-RU" sz="1600" b="1"/>
        </a:p>
      </dgm:t>
    </dgm:pt>
    <dgm:pt modelId="{8063DA72-D493-41CC-B11B-31CC9188B5C4}" type="sibTrans" cxnId="{E26EAF18-9D17-4162-8CB6-DC68D4CCB27F}">
      <dgm:prSet/>
      <dgm:spPr/>
      <dgm:t>
        <a:bodyPr/>
        <a:lstStyle/>
        <a:p>
          <a:endParaRPr lang="ru-RU" sz="1600" b="1"/>
        </a:p>
      </dgm:t>
    </dgm:pt>
    <dgm:pt modelId="{5C6B3138-E50B-49B2-B3C1-5C9ABEFA4C23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Сотрудники управления образованием, методисты</a:t>
          </a:r>
          <a:endParaRPr lang="ru-RU" sz="1600" b="1" dirty="0"/>
        </a:p>
      </dgm:t>
    </dgm:pt>
    <dgm:pt modelId="{84762825-DC37-43E9-ACA1-8487AF917F07}" type="parTrans" cxnId="{730EC7E5-8743-4E7A-BD14-C4BAD6429756}">
      <dgm:prSet/>
      <dgm:spPr/>
      <dgm:t>
        <a:bodyPr/>
        <a:lstStyle/>
        <a:p>
          <a:endParaRPr lang="ru-RU" sz="1600" b="1"/>
        </a:p>
      </dgm:t>
    </dgm:pt>
    <dgm:pt modelId="{8EEEF9DC-699C-420B-B434-81CCA18DD196}" type="sibTrans" cxnId="{730EC7E5-8743-4E7A-BD14-C4BAD6429756}">
      <dgm:prSet/>
      <dgm:spPr/>
      <dgm:t>
        <a:bodyPr/>
        <a:lstStyle/>
        <a:p>
          <a:endParaRPr lang="ru-RU" sz="1600" b="1"/>
        </a:p>
      </dgm:t>
    </dgm:pt>
    <dgm:pt modelId="{AB1D45C6-DD04-43B5-A7BB-CB20B87D3BB8}">
      <dgm:prSet phldrT="[Текст]" custT="1"/>
      <dgm:spPr/>
      <dgm:t>
        <a:bodyPr/>
        <a:lstStyle/>
        <a:p>
          <a:r>
            <a:rPr lang="ru-RU" sz="2000" b="1" dirty="0" smtClean="0"/>
            <a:t>СПО</a:t>
          </a:r>
          <a:endParaRPr lang="ru-RU" sz="2000" b="1" dirty="0"/>
        </a:p>
      </dgm:t>
    </dgm:pt>
    <dgm:pt modelId="{923FDC57-58E4-432F-B514-161941E1FADB}" type="parTrans" cxnId="{6CF21629-A6CD-4205-A528-77A51DE0B63E}">
      <dgm:prSet/>
      <dgm:spPr/>
      <dgm:t>
        <a:bodyPr/>
        <a:lstStyle/>
        <a:p>
          <a:endParaRPr lang="ru-RU" sz="1600" b="1"/>
        </a:p>
      </dgm:t>
    </dgm:pt>
    <dgm:pt modelId="{A16AF81B-D293-46F3-95A3-26BD032DF920}" type="sibTrans" cxnId="{6CF21629-A6CD-4205-A528-77A51DE0B63E}">
      <dgm:prSet/>
      <dgm:spPr/>
      <dgm:t>
        <a:bodyPr/>
        <a:lstStyle/>
        <a:p>
          <a:endParaRPr lang="ru-RU" sz="1600" b="1"/>
        </a:p>
      </dgm:t>
    </dgm:pt>
    <dgm:pt modelId="{14E5A1D0-D5CD-4878-91E4-29E71B48842D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Студенты,  родители, преподаватели, администрация СПО</a:t>
          </a:r>
          <a:endParaRPr lang="ru-RU" sz="1600" b="1" dirty="0"/>
        </a:p>
      </dgm:t>
    </dgm:pt>
    <dgm:pt modelId="{355DB7E8-64FA-4F72-82F1-0EC78C3CAB3F}" type="parTrans" cxnId="{038408DB-0D00-46DF-BDCF-0E74850468A7}">
      <dgm:prSet/>
      <dgm:spPr/>
      <dgm:t>
        <a:bodyPr/>
        <a:lstStyle/>
        <a:p>
          <a:endParaRPr lang="ru-RU" sz="1600" b="1"/>
        </a:p>
      </dgm:t>
    </dgm:pt>
    <dgm:pt modelId="{251E15B7-C416-4CC1-B671-E6C2AD867375}" type="sibTrans" cxnId="{038408DB-0D00-46DF-BDCF-0E74850468A7}">
      <dgm:prSet/>
      <dgm:spPr/>
      <dgm:t>
        <a:bodyPr/>
        <a:lstStyle/>
        <a:p>
          <a:endParaRPr lang="ru-RU" sz="1600" b="1"/>
        </a:p>
      </dgm:t>
    </dgm:pt>
    <dgm:pt modelId="{FBE5E903-6D10-435A-9943-336B6ECFD4CA}" type="pres">
      <dgm:prSet presAssocID="{542802B1-AD24-4613-9F59-9C04871E1E2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1A23DA-9CBD-4FE1-A9BD-317CBB359A8F}" type="pres">
      <dgm:prSet presAssocID="{542802B1-AD24-4613-9F59-9C04871E1E2E}" presName="children" presStyleCnt="0"/>
      <dgm:spPr/>
      <dgm:t>
        <a:bodyPr/>
        <a:lstStyle/>
        <a:p>
          <a:endParaRPr lang="ru-RU"/>
        </a:p>
      </dgm:t>
    </dgm:pt>
    <dgm:pt modelId="{E1DD636B-8124-4235-AC08-12B5B7DAEE34}" type="pres">
      <dgm:prSet presAssocID="{542802B1-AD24-4613-9F59-9C04871E1E2E}" presName="child1group" presStyleCnt="0"/>
      <dgm:spPr/>
      <dgm:t>
        <a:bodyPr/>
        <a:lstStyle/>
        <a:p>
          <a:endParaRPr lang="ru-RU"/>
        </a:p>
      </dgm:t>
    </dgm:pt>
    <dgm:pt modelId="{789DD114-70E3-46A4-AACE-6D5863E2ACE0}" type="pres">
      <dgm:prSet presAssocID="{542802B1-AD24-4613-9F59-9C04871E1E2E}" presName="child1" presStyleLbl="bgAcc1" presStyleIdx="0" presStyleCnt="4" custScaleX="117351" custLinFactNeighborX="-37594"/>
      <dgm:spPr/>
      <dgm:t>
        <a:bodyPr/>
        <a:lstStyle/>
        <a:p>
          <a:endParaRPr lang="ru-RU"/>
        </a:p>
      </dgm:t>
    </dgm:pt>
    <dgm:pt modelId="{B8CA1BFA-32ED-4603-B3CB-06D71FAE516A}" type="pres">
      <dgm:prSet presAssocID="{542802B1-AD24-4613-9F59-9C04871E1E2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15BD5-4410-43E8-A796-E99FA5AD417F}" type="pres">
      <dgm:prSet presAssocID="{542802B1-AD24-4613-9F59-9C04871E1E2E}" presName="child2group" presStyleCnt="0"/>
      <dgm:spPr/>
      <dgm:t>
        <a:bodyPr/>
        <a:lstStyle/>
        <a:p>
          <a:endParaRPr lang="ru-RU"/>
        </a:p>
      </dgm:t>
    </dgm:pt>
    <dgm:pt modelId="{BCA82641-F9AE-40C7-9FEB-BEFA03290D3D}" type="pres">
      <dgm:prSet presAssocID="{542802B1-AD24-4613-9F59-9C04871E1E2E}" presName="child2" presStyleLbl="bgAcc1" presStyleIdx="1" presStyleCnt="4" custScaleX="113996" custLinFactNeighborX="39271"/>
      <dgm:spPr/>
      <dgm:t>
        <a:bodyPr/>
        <a:lstStyle/>
        <a:p>
          <a:endParaRPr lang="ru-RU"/>
        </a:p>
      </dgm:t>
    </dgm:pt>
    <dgm:pt modelId="{9E9977DD-0AEE-4F0B-9404-7A6DF40061E0}" type="pres">
      <dgm:prSet presAssocID="{542802B1-AD24-4613-9F59-9C04871E1E2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51CF4-2CA8-4D63-BC8E-F244F6B62EE2}" type="pres">
      <dgm:prSet presAssocID="{542802B1-AD24-4613-9F59-9C04871E1E2E}" presName="child3group" presStyleCnt="0"/>
      <dgm:spPr/>
      <dgm:t>
        <a:bodyPr/>
        <a:lstStyle/>
        <a:p>
          <a:endParaRPr lang="ru-RU"/>
        </a:p>
      </dgm:t>
    </dgm:pt>
    <dgm:pt modelId="{0FB0BB6B-F30A-4C38-BCAE-4546FDDF12C0}" type="pres">
      <dgm:prSet presAssocID="{542802B1-AD24-4613-9F59-9C04871E1E2E}" presName="child3" presStyleLbl="bgAcc1" presStyleIdx="2" presStyleCnt="4" custScaleX="112320" custLinFactNeighborX="36379" custLinFactNeighborY="1786"/>
      <dgm:spPr/>
      <dgm:t>
        <a:bodyPr/>
        <a:lstStyle/>
        <a:p>
          <a:endParaRPr lang="ru-RU"/>
        </a:p>
      </dgm:t>
    </dgm:pt>
    <dgm:pt modelId="{DBF634D6-6483-41B8-A6EE-87879F66BFE4}" type="pres">
      <dgm:prSet presAssocID="{542802B1-AD24-4613-9F59-9C04871E1E2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5ACE4-CD90-4C1A-9AB3-B468040868DF}" type="pres">
      <dgm:prSet presAssocID="{542802B1-AD24-4613-9F59-9C04871E1E2E}" presName="child4group" presStyleCnt="0"/>
      <dgm:spPr/>
      <dgm:t>
        <a:bodyPr/>
        <a:lstStyle/>
        <a:p>
          <a:endParaRPr lang="ru-RU"/>
        </a:p>
      </dgm:t>
    </dgm:pt>
    <dgm:pt modelId="{82DC81E3-1C8F-4B91-9E47-356F85629013}" type="pres">
      <dgm:prSet presAssocID="{542802B1-AD24-4613-9F59-9C04871E1E2E}" presName="child4" presStyleLbl="bgAcc1" presStyleIdx="3" presStyleCnt="4" custScaleX="107461" custLinFactNeighborX="-37594" custLinFactNeighborY="1786"/>
      <dgm:spPr/>
      <dgm:t>
        <a:bodyPr/>
        <a:lstStyle/>
        <a:p>
          <a:endParaRPr lang="ru-RU"/>
        </a:p>
      </dgm:t>
    </dgm:pt>
    <dgm:pt modelId="{0AEC06A3-AC17-4D42-9447-22F4AF02EA1E}" type="pres">
      <dgm:prSet presAssocID="{542802B1-AD24-4613-9F59-9C04871E1E2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3857D-E1DF-4EF9-92A5-9A04C5FE295E}" type="pres">
      <dgm:prSet presAssocID="{542802B1-AD24-4613-9F59-9C04871E1E2E}" presName="childPlaceholder" presStyleCnt="0"/>
      <dgm:spPr/>
      <dgm:t>
        <a:bodyPr/>
        <a:lstStyle/>
        <a:p>
          <a:endParaRPr lang="ru-RU"/>
        </a:p>
      </dgm:t>
    </dgm:pt>
    <dgm:pt modelId="{3C26F101-AEE5-4A95-A2A9-81B8CE0DC168}" type="pres">
      <dgm:prSet presAssocID="{542802B1-AD24-4613-9F59-9C04871E1E2E}" presName="circle" presStyleCnt="0"/>
      <dgm:spPr/>
      <dgm:t>
        <a:bodyPr/>
        <a:lstStyle/>
        <a:p>
          <a:endParaRPr lang="ru-RU"/>
        </a:p>
      </dgm:t>
    </dgm:pt>
    <dgm:pt modelId="{3D23B6D8-0B76-42E8-ADAA-42EE1EE7D56B}" type="pres">
      <dgm:prSet presAssocID="{542802B1-AD24-4613-9F59-9C04871E1E2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03BFA-DFB3-4235-ADFA-2BE9312D958F}" type="pres">
      <dgm:prSet presAssocID="{542802B1-AD24-4613-9F59-9C04871E1E2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7E455-715D-4393-9E05-599BD363B3AC}" type="pres">
      <dgm:prSet presAssocID="{542802B1-AD24-4613-9F59-9C04871E1E2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C81B9-9143-4D52-ABA8-4CC30E347D52}" type="pres">
      <dgm:prSet presAssocID="{542802B1-AD24-4613-9F59-9C04871E1E2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C0728-E747-42F3-BE8E-44F98B0EFD73}" type="pres">
      <dgm:prSet presAssocID="{542802B1-AD24-4613-9F59-9C04871E1E2E}" presName="quadrantPlaceholder" presStyleCnt="0"/>
      <dgm:spPr/>
      <dgm:t>
        <a:bodyPr/>
        <a:lstStyle/>
        <a:p>
          <a:endParaRPr lang="ru-RU"/>
        </a:p>
      </dgm:t>
    </dgm:pt>
    <dgm:pt modelId="{4FE85402-24EB-4028-A7F6-4BF06EC59EB7}" type="pres">
      <dgm:prSet presAssocID="{542802B1-AD24-4613-9F59-9C04871E1E2E}" presName="center1" presStyleLbl="fgShp" presStyleIdx="0" presStyleCnt="2"/>
      <dgm:spPr/>
      <dgm:t>
        <a:bodyPr/>
        <a:lstStyle/>
        <a:p>
          <a:endParaRPr lang="ru-RU"/>
        </a:p>
      </dgm:t>
    </dgm:pt>
    <dgm:pt modelId="{F04C3E18-6025-44A3-B17F-5F074B9C0F14}" type="pres">
      <dgm:prSet presAssocID="{542802B1-AD24-4613-9F59-9C04871E1E2E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EFA49B51-7A3F-4D91-A8B3-E1425E57C976}" type="presOf" srcId="{542802B1-AD24-4613-9F59-9C04871E1E2E}" destId="{FBE5E903-6D10-435A-9943-336B6ECFD4CA}" srcOrd="0" destOrd="0" presId="urn:microsoft.com/office/officeart/2005/8/layout/cycle4"/>
    <dgm:cxn modelId="{730EC7E5-8743-4E7A-BD14-C4BAD6429756}" srcId="{00AAC025-E4B9-456F-A41B-AB89C352F1B3}" destId="{5C6B3138-E50B-49B2-B3C1-5C9ABEFA4C23}" srcOrd="0" destOrd="0" parTransId="{84762825-DC37-43E9-ACA1-8487AF917F07}" sibTransId="{8EEEF9DC-699C-420B-B434-81CCA18DD196}"/>
    <dgm:cxn modelId="{6A926487-BE4E-4DEA-9083-9CB3F2F815DB}" type="presOf" srcId="{14E5A1D0-D5CD-4878-91E4-29E71B48842D}" destId="{82DC81E3-1C8F-4B91-9E47-356F85629013}" srcOrd="0" destOrd="0" presId="urn:microsoft.com/office/officeart/2005/8/layout/cycle4"/>
    <dgm:cxn modelId="{A366E832-0348-4396-9736-E60C6B8595A4}" type="presOf" srcId="{8554DE6F-AD1A-4F19-93CD-37D6B7CFF69C}" destId="{B8CA1BFA-32ED-4603-B3CB-06D71FAE516A}" srcOrd="1" destOrd="0" presId="urn:microsoft.com/office/officeart/2005/8/layout/cycle4"/>
    <dgm:cxn modelId="{C737D7F6-473A-4528-AE6E-3C83A1AC4A42}" srcId="{542802B1-AD24-4613-9F59-9C04871E1E2E}" destId="{6B96D8CD-351B-4D1E-B3E6-53ABB6D5F1A7}" srcOrd="1" destOrd="0" parTransId="{289821B7-F081-4ABD-802E-A2D474EDAE1D}" sibTransId="{4D9C420B-53DC-44CB-8357-F6DE55A7AF4F}"/>
    <dgm:cxn modelId="{559FDC1A-13A5-40FC-9EB1-ED0E0AFD19F5}" type="presOf" srcId="{5C6B3138-E50B-49B2-B3C1-5C9ABEFA4C23}" destId="{DBF634D6-6483-41B8-A6EE-87879F66BFE4}" srcOrd="1" destOrd="0" presId="urn:microsoft.com/office/officeart/2005/8/layout/cycle4"/>
    <dgm:cxn modelId="{03B8B412-041F-4A48-8E74-3578A5D12C72}" type="presOf" srcId="{5F9D7B4A-34AA-411F-A468-B30EA500A57F}" destId="{3D23B6D8-0B76-42E8-ADAA-42EE1EE7D56B}" srcOrd="0" destOrd="0" presId="urn:microsoft.com/office/officeart/2005/8/layout/cycle4"/>
    <dgm:cxn modelId="{2E5E40E0-B347-49F7-94C7-A534237FC0E2}" type="presOf" srcId="{AB1D45C6-DD04-43B5-A7BB-CB20B87D3BB8}" destId="{70FC81B9-9143-4D52-ABA8-4CC30E347D52}" srcOrd="0" destOrd="0" presId="urn:microsoft.com/office/officeart/2005/8/layout/cycle4"/>
    <dgm:cxn modelId="{1E233D0F-D59E-4DBB-8761-C74DE73127A5}" srcId="{542802B1-AD24-4613-9F59-9C04871E1E2E}" destId="{5F9D7B4A-34AA-411F-A468-B30EA500A57F}" srcOrd="0" destOrd="0" parTransId="{507E2706-E275-42F8-8E8D-CDC76EE733BB}" sibTransId="{AC188E72-1B35-48AA-BA10-00890C44B154}"/>
    <dgm:cxn modelId="{038408DB-0D00-46DF-BDCF-0E74850468A7}" srcId="{AB1D45C6-DD04-43B5-A7BB-CB20B87D3BB8}" destId="{14E5A1D0-D5CD-4878-91E4-29E71B48842D}" srcOrd="0" destOrd="0" parTransId="{355DB7E8-64FA-4F72-82F1-0EC78C3CAB3F}" sibTransId="{251E15B7-C416-4CC1-B671-E6C2AD867375}"/>
    <dgm:cxn modelId="{92D2C183-82EB-4851-998F-70082805D91D}" type="presOf" srcId="{00AAC025-E4B9-456F-A41B-AB89C352F1B3}" destId="{B697E455-715D-4393-9E05-599BD363B3AC}" srcOrd="0" destOrd="0" presId="urn:microsoft.com/office/officeart/2005/8/layout/cycle4"/>
    <dgm:cxn modelId="{4D9917E9-8A6E-4EAF-B200-AABBE8978CBC}" type="presOf" srcId="{14E5A1D0-D5CD-4878-91E4-29E71B48842D}" destId="{0AEC06A3-AC17-4D42-9447-22F4AF02EA1E}" srcOrd="1" destOrd="0" presId="urn:microsoft.com/office/officeart/2005/8/layout/cycle4"/>
    <dgm:cxn modelId="{D0F5E006-DF81-457B-9966-0D07752E1FB7}" srcId="{5F9D7B4A-34AA-411F-A468-B30EA500A57F}" destId="{8554DE6F-AD1A-4F19-93CD-37D6B7CFF69C}" srcOrd="0" destOrd="0" parTransId="{7E587FE2-0494-44AA-9DC9-5C1ADD715575}" sibTransId="{839AFCA7-268B-4347-B15F-8D2DD5565D77}"/>
    <dgm:cxn modelId="{F11E6F0A-CD5D-4019-850F-5FF7204B211B}" type="presOf" srcId="{C9F91130-7FDE-4F82-A614-6711F9FB7D18}" destId="{BCA82641-F9AE-40C7-9FEB-BEFA03290D3D}" srcOrd="0" destOrd="0" presId="urn:microsoft.com/office/officeart/2005/8/layout/cycle4"/>
    <dgm:cxn modelId="{255FCE30-24BD-4359-BC94-1C261AA1A4E4}" srcId="{6B96D8CD-351B-4D1E-B3E6-53ABB6D5F1A7}" destId="{C9F91130-7FDE-4F82-A614-6711F9FB7D18}" srcOrd="0" destOrd="0" parTransId="{5CF7B124-2FD0-47A8-A496-07A0ABEC01FB}" sibTransId="{147A4DCF-C355-443E-B100-4B38BF1CB7E6}"/>
    <dgm:cxn modelId="{FB6B92F9-FBEE-4BD9-9429-9202990DE7FC}" type="presOf" srcId="{6B96D8CD-351B-4D1E-B3E6-53ABB6D5F1A7}" destId="{8BD03BFA-DFB3-4235-ADFA-2BE9312D958F}" srcOrd="0" destOrd="0" presId="urn:microsoft.com/office/officeart/2005/8/layout/cycle4"/>
    <dgm:cxn modelId="{63481534-4F62-4480-BE03-D7327DDB74CA}" type="presOf" srcId="{8554DE6F-AD1A-4F19-93CD-37D6B7CFF69C}" destId="{789DD114-70E3-46A4-AACE-6D5863E2ACE0}" srcOrd="0" destOrd="0" presId="urn:microsoft.com/office/officeart/2005/8/layout/cycle4"/>
    <dgm:cxn modelId="{38D381EB-044B-43D4-960B-8AFE8DBDE7E5}" type="presOf" srcId="{5C6B3138-E50B-49B2-B3C1-5C9ABEFA4C23}" destId="{0FB0BB6B-F30A-4C38-BCAE-4546FDDF12C0}" srcOrd="0" destOrd="0" presId="urn:microsoft.com/office/officeart/2005/8/layout/cycle4"/>
    <dgm:cxn modelId="{6CF21629-A6CD-4205-A528-77A51DE0B63E}" srcId="{542802B1-AD24-4613-9F59-9C04871E1E2E}" destId="{AB1D45C6-DD04-43B5-A7BB-CB20B87D3BB8}" srcOrd="3" destOrd="0" parTransId="{923FDC57-58E4-432F-B514-161941E1FADB}" sibTransId="{A16AF81B-D293-46F3-95A3-26BD032DF920}"/>
    <dgm:cxn modelId="{FE238975-813D-417D-882F-9D6E1A254A76}" type="presOf" srcId="{C9F91130-7FDE-4F82-A614-6711F9FB7D18}" destId="{9E9977DD-0AEE-4F0B-9404-7A6DF40061E0}" srcOrd="1" destOrd="0" presId="urn:microsoft.com/office/officeart/2005/8/layout/cycle4"/>
    <dgm:cxn modelId="{E26EAF18-9D17-4162-8CB6-DC68D4CCB27F}" srcId="{542802B1-AD24-4613-9F59-9C04871E1E2E}" destId="{00AAC025-E4B9-456F-A41B-AB89C352F1B3}" srcOrd="2" destOrd="0" parTransId="{76596A86-88FB-43F0-A21C-3318AA09F048}" sibTransId="{8063DA72-D493-41CC-B11B-31CC9188B5C4}"/>
    <dgm:cxn modelId="{AE431C31-BF0B-44D3-8EC2-4C5B5C4C929F}" type="presParOf" srcId="{FBE5E903-6D10-435A-9943-336B6ECFD4CA}" destId="{CB1A23DA-9CBD-4FE1-A9BD-317CBB359A8F}" srcOrd="0" destOrd="0" presId="urn:microsoft.com/office/officeart/2005/8/layout/cycle4"/>
    <dgm:cxn modelId="{22D89901-0A38-471E-B580-BB4287F21587}" type="presParOf" srcId="{CB1A23DA-9CBD-4FE1-A9BD-317CBB359A8F}" destId="{E1DD636B-8124-4235-AC08-12B5B7DAEE34}" srcOrd="0" destOrd="0" presId="urn:microsoft.com/office/officeart/2005/8/layout/cycle4"/>
    <dgm:cxn modelId="{F5DC192E-8B41-4433-A44C-9E68D055D3D2}" type="presParOf" srcId="{E1DD636B-8124-4235-AC08-12B5B7DAEE34}" destId="{789DD114-70E3-46A4-AACE-6D5863E2ACE0}" srcOrd="0" destOrd="0" presId="urn:microsoft.com/office/officeart/2005/8/layout/cycle4"/>
    <dgm:cxn modelId="{FE5C61AC-4D48-4312-85C8-9A20DB41C178}" type="presParOf" srcId="{E1DD636B-8124-4235-AC08-12B5B7DAEE34}" destId="{B8CA1BFA-32ED-4603-B3CB-06D71FAE516A}" srcOrd="1" destOrd="0" presId="urn:microsoft.com/office/officeart/2005/8/layout/cycle4"/>
    <dgm:cxn modelId="{EA7E3457-55DA-47CE-A835-623E85C0ABB5}" type="presParOf" srcId="{CB1A23DA-9CBD-4FE1-A9BD-317CBB359A8F}" destId="{3FD15BD5-4410-43E8-A796-E99FA5AD417F}" srcOrd="1" destOrd="0" presId="urn:microsoft.com/office/officeart/2005/8/layout/cycle4"/>
    <dgm:cxn modelId="{F6B3B443-665F-4BEC-9A4F-C0BA0D478159}" type="presParOf" srcId="{3FD15BD5-4410-43E8-A796-E99FA5AD417F}" destId="{BCA82641-F9AE-40C7-9FEB-BEFA03290D3D}" srcOrd="0" destOrd="0" presId="urn:microsoft.com/office/officeart/2005/8/layout/cycle4"/>
    <dgm:cxn modelId="{67D7DDCE-716E-4AB2-9B38-C74E94559919}" type="presParOf" srcId="{3FD15BD5-4410-43E8-A796-E99FA5AD417F}" destId="{9E9977DD-0AEE-4F0B-9404-7A6DF40061E0}" srcOrd="1" destOrd="0" presId="urn:microsoft.com/office/officeart/2005/8/layout/cycle4"/>
    <dgm:cxn modelId="{14491410-47E6-49E6-85B4-A83F710D85E5}" type="presParOf" srcId="{CB1A23DA-9CBD-4FE1-A9BD-317CBB359A8F}" destId="{ED251CF4-2CA8-4D63-BC8E-F244F6B62EE2}" srcOrd="2" destOrd="0" presId="urn:microsoft.com/office/officeart/2005/8/layout/cycle4"/>
    <dgm:cxn modelId="{D390322E-B22C-4EDD-9CD0-F265B35DA526}" type="presParOf" srcId="{ED251CF4-2CA8-4D63-BC8E-F244F6B62EE2}" destId="{0FB0BB6B-F30A-4C38-BCAE-4546FDDF12C0}" srcOrd="0" destOrd="0" presId="urn:microsoft.com/office/officeart/2005/8/layout/cycle4"/>
    <dgm:cxn modelId="{BBFD6C53-98B5-4766-91C4-BD569CBD1B1C}" type="presParOf" srcId="{ED251CF4-2CA8-4D63-BC8E-F244F6B62EE2}" destId="{DBF634D6-6483-41B8-A6EE-87879F66BFE4}" srcOrd="1" destOrd="0" presId="urn:microsoft.com/office/officeart/2005/8/layout/cycle4"/>
    <dgm:cxn modelId="{831A6FE6-86BB-4206-B768-0BCB3F546636}" type="presParOf" srcId="{CB1A23DA-9CBD-4FE1-A9BD-317CBB359A8F}" destId="{9FF5ACE4-CD90-4C1A-9AB3-B468040868DF}" srcOrd="3" destOrd="0" presId="urn:microsoft.com/office/officeart/2005/8/layout/cycle4"/>
    <dgm:cxn modelId="{4870F6FA-4158-459D-B286-997B2BE2E07E}" type="presParOf" srcId="{9FF5ACE4-CD90-4C1A-9AB3-B468040868DF}" destId="{82DC81E3-1C8F-4B91-9E47-356F85629013}" srcOrd="0" destOrd="0" presId="urn:microsoft.com/office/officeart/2005/8/layout/cycle4"/>
    <dgm:cxn modelId="{DCFA2341-3FD9-436E-8668-F3DDC6985DD5}" type="presParOf" srcId="{9FF5ACE4-CD90-4C1A-9AB3-B468040868DF}" destId="{0AEC06A3-AC17-4D42-9447-22F4AF02EA1E}" srcOrd="1" destOrd="0" presId="urn:microsoft.com/office/officeart/2005/8/layout/cycle4"/>
    <dgm:cxn modelId="{156BAAB3-7C1B-4BDC-932F-5AF789AAB186}" type="presParOf" srcId="{CB1A23DA-9CBD-4FE1-A9BD-317CBB359A8F}" destId="{B6B3857D-E1DF-4EF9-92A5-9A04C5FE295E}" srcOrd="4" destOrd="0" presId="urn:microsoft.com/office/officeart/2005/8/layout/cycle4"/>
    <dgm:cxn modelId="{C25B8CD7-E3AB-4EA9-B920-E6F59E7B2646}" type="presParOf" srcId="{FBE5E903-6D10-435A-9943-336B6ECFD4CA}" destId="{3C26F101-AEE5-4A95-A2A9-81B8CE0DC168}" srcOrd="1" destOrd="0" presId="urn:microsoft.com/office/officeart/2005/8/layout/cycle4"/>
    <dgm:cxn modelId="{33A8AABB-B044-43A4-B2F9-682EA6E19C5B}" type="presParOf" srcId="{3C26F101-AEE5-4A95-A2A9-81B8CE0DC168}" destId="{3D23B6D8-0B76-42E8-ADAA-42EE1EE7D56B}" srcOrd="0" destOrd="0" presId="urn:microsoft.com/office/officeart/2005/8/layout/cycle4"/>
    <dgm:cxn modelId="{6133FA94-3A64-46C9-8F85-E42DE89B1D6E}" type="presParOf" srcId="{3C26F101-AEE5-4A95-A2A9-81B8CE0DC168}" destId="{8BD03BFA-DFB3-4235-ADFA-2BE9312D958F}" srcOrd="1" destOrd="0" presId="urn:microsoft.com/office/officeart/2005/8/layout/cycle4"/>
    <dgm:cxn modelId="{D62A6200-A3DE-4B76-A6BE-65840A115CC5}" type="presParOf" srcId="{3C26F101-AEE5-4A95-A2A9-81B8CE0DC168}" destId="{B697E455-715D-4393-9E05-599BD363B3AC}" srcOrd="2" destOrd="0" presId="urn:microsoft.com/office/officeart/2005/8/layout/cycle4"/>
    <dgm:cxn modelId="{F8ECFEB4-0937-4E02-8EDC-D47C2279F4F5}" type="presParOf" srcId="{3C26F101-AEE5-4A95-A2A9-81B8CE0DC168}" destId="{70FC81B9-9143-4D52-ABA8-4CC30E347D52}" srcOrd="3" destOrd="0" presId="urn:microsoft.com/office/officeart/2005/8/layout/cycle4"/>
    <dgm:cxn modelId="{DD9A3D74-6857-4923-8C0C-39B639C5B9F5}" type="presParOf" srcId="{3C26F101-AEE5-4A95-A2A9-81B8CE0DC168}" destId="{115C0728-E747-42F3-BE8E-44F98B0EFD73}" srcOrd="4" destOrd="0" presId="urn:microsoft.com/office/officeart/2005/8/layout/cycle4"/>
    <dgm:cxn modelId="{47CADBC9-9D70-4433-AE3D-702A872EE534}" type="presParOf" srcId="{FBE5E903-6D10-435A-9943-336B6ECFD4CA}" destId="{4FE85402-24EB-4028-A7F6-4BF06EC59EB7}" srcOrd="2" destOrd="0" presId="urn:microsoft.com/office/officeart/2005/8/layout/cycle4"/>
    <dgm:cxn modelId="{C80E1E95-5B1C-4B3B-A1E4-4B2B129FE766}" type="presParOf" srcId="{FBE5E903-6D10-435A-9943-336B6ECFD4CA}" destId="{F04C3E18-6025-44A3-B17F-5F074B9C0F1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BE6041-261E-4F6C-937F-010F7A886274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B9E379-B0E0-42F7-9994-A270D2FD1EFA}">
      <dgm:prSet phldrT="[Текст]" custT="1"/>
      <dgm:spPr/>
      <dgm:t>
        <a:bodyPr/>
        <a:lstStyle/>
        <a:p>
          <a:r>
            <a:rPr lang="ru-RU" sz="2400" b="1" dirty="0" smtClean="0"/>
            <a:t>Пакет документов федерального уровня</a:t>
          </a:r>
          <a:endParaRPr lang="ru-RU" sz="2400" dirty="0"/>
        </a:p>
      </dgm:t>
    </dgm:pt>
    <dgm:pt modelId="{88176B0B-A95E-4A49-9283-BB455B4DE775}" type="parTrans" cxnId="{9FE00CBA-863A-4AF6-AC0C-339923A966D1}">
      <dgm:prSet/>
      <dgm:spPr/>
      <dgm:t>
        <a:bodyPr/>
        <a:lstStyle/>
        <a:p>
          <a:endParaRPr lang="ru-RU"/>
        </a:p>
      </dgm:t>
    </dgm:pt>
    <dgm:pt modelId="{D5D43EF7-F032-4B05-8508-A159D7198BE9}" type="sibTrans" cxnId="{9FE00CBA-863A-4AF6-AC0C-339923A966D1}">
      <dgm:prSet/>
      <dgm:spPr/>
      <dgm:t>
        <a:bodyPr/>
        <a:lstStyle/>
        <a:p>
          <a:endParaRPr lang="ru-RU"/>
        </a:p>
      </dgm:t>
    </dgm:pt>
    <dgm:pt modelId="{E4771567-783B-4D54-A6C2-4EBA99EC2C30}">
      <dgm:prSet phldrT="[Текст]" custT="1"/>
      <dgm:spPr/>
      <dgm:t>
        <a:bodyPr/>
        <a:lstStyle/>
        <a:p>
          <a:r>
            <a:rPr lang="ru-RU" sz="2400" b="1" dirty="0" smtClean="0"/>
            <a:t>Пакет документов регионального уровня</a:t>
          </a:r>
          <a:endParaRPr lang="ru-RU" sz="2400" dirty="0"/>
        </a:p>
      </dgm:t>
    </dgm:pt>
    <dgm:pt modelId="{6C3590B0-391D-41FA-90D5-8EC30D26C5B7}" type="parTrans" cxnId="{39B44DC4-BAC1-45EE-A5E4-481BEC426A3F}">
      <dgm:prSet/>
      <dgm:spPr/>
      <dgm:t>
        <a:bodyPr/>
        <a:lstStyle/>
        <a:p>
          <a:endParaRPr lang="ru-RU"/>
        </a:p>
      </dgm:t>
    </dgm:pt>
    <dgm:pt modelId="{83CA3C78-3159-4058-89CD-0AE1C1809A89}" type="sibTrans" cxnId="{39B44DC4-BAC1-45EE-A5E4-481BEC426A3F}">
      <dgm:prSet/>
      <dgm:spPr/>
      <dgm:t>
        <a:bodyPr/>
        <a:lstStyle/>
        <a:p>
          <a:endParaRPr lang="ru-RU"/>
        </a:p>
      </dgm:t>
    </dgm:pt>
    <dgm:pt modelId="{A5B69673-6F7D-4680-81EE-0ADB7514BE59}">
      <dgm:prSet phldrT="[Текст]" custT="1"/>
      <dgm:spPr/>
      <dgm:t>
        <a:bodyPr/>
        <a:lstStyle/>
        <a:p>
          <a:r>
            <a:rPr lang="ru-RU" sz="2400" b="1" dirty="0" smtClean="0"/>
            <a:t>Пакет документов окружного уровня</a:t>
          </a:r>
          <a:endParaRPr lang="ru-RU" sz="2400" dirty="0"/>
        </a:p>
      </dgm:t>
    </dgm:pt>
    <dgm:pt modelId="{48EADB9D-2B2C-44C7-ACDA-78E70BFDCBB9}" type="parTrans" cxnId="{2C0E59EA-96D2-4624-9018-07E6FA655FCC}">
      <dgm:prSet/>
      <dgm:spPr/>
      <dgm:t>
        <a:bodyPr/>
        <a:lstStyle/>
        <a:p>
          <a:endParaRPr lang="ru-RU"/>
        </a:p>
      </dgm:t>
    </dgm:pt>
    <dgm:pt modelId="{FAEDC441-B8B4-42BC-A1D0-0241512D0B24}" type="sibTrans" cxnId="{2C0E59EA-96D2-4624-9018-07E6FA655FCC}">
      <dgm:prSet/>
      <dgm:spPr/>
      <dgm:t>
        <a:bodyPr/>
        <a:lstStyle/>
        <a:p>
          <a:endParaRPr lang="ru-RU"/>
        </a:p>
      </dgm:t>
    </dgm:pt>
    <dgm:pt modelId="{02CB57DE-5A4B-45BF-9315-035CD4DA83A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66"/>
              </a:solidFill>
            </a:rPr>
            <a:t>Распоряжение Поволжского управления, регламентирующее деятельность образовательных организаций в АИС</a:t>
          </a:r>
          <a:endParaRPr lang="ru-RU" sz="1800" b="1" dirty="0">
            <a:solidFill>
              <a:srgbClr val="000066"/>
            </a:solidFill>
          </a:endParaRPr>
        </a:p>
      </dgm:t>
    </dgm:pt>
    <dgm:pt modelId="{D4A85BBC-A634-4A4D-9436-1C3340F8140C}" type="parTrans" cxnId="{653C1273-F7CB-493C-A837-CD494723E006}">
      <dgm:prSet/>
      <dgm:spPr/>
      <dgm:t>
        <a:bodyPr/>
        <a:lstStyle/>
        <a:p>
          <a:endParaRPr lang="ru-RU"/>
        </a:p>
      </dgm:t>
    </dgm:pt>
    <dgm:pt modelId="{311ED15D-C18D-41E5-A6E4-976C282ED4A1}" type="sibTrans" cxnId="{653C1273-F7CB-493C-A837-CD494723E006}">
      <dgm:prSet/>
      <dgm:spPr/>
      <dgm:t>
        <a:bodyPr/>
        <a:lstStyle/>
        <a:p>
          <a:endParaRPr lang="ru-RU"/>
        </a:p>
      </dgm:t>
    </dgm:pt>
    <dgm:pt modelId="{9D3CF69C-EAA6-4B0D-9AD6-796756047CF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66"/>
              </a:solidFill>
            </a:rPr>
            <a:t>Локальные акты на уровне ОО, регламентирующее деятельность сотрудников и обучающихся ОО в АИС</a:t>
          </a:r>
          <a:endParaRPr lang="ru-RU" sz="1800" b="1" dirty="0">
            <a:solidFill>
              <a:srgbClr val="000066"/>
            </a:solidFill>
          </a:endParaRPr>
        </a:p>
      </dgm:t>
    </dgm:pt>
    <dgm:pt modelId="{76A3ACE4-CC11-49BA-8F32-E291FC937095}" type="parTrans" cxnId="{6B21C959-57C8-404B-A1E7-8485772C1B08}">
      <dgm:prSet/>
      <dgm:spPr/>
      <dgm:t>
        <a:bodyPr/>
        <a:lstStyle/>
        <a:p>
          <a:endParaRPr lang="ru-RU"/>
        </a:p>
      </dgm:t>
    </dgm:pt>
    <dgm:pt modelId="{C186C4EF-1179-49DA-B919-6964C0D58C92}" type="sibTrans" cxnId="{6B21C959-57C8-404B-A1E7-8485772C1B08}">
      <dgm:prSet/>
      <dgm:spPr/>
      <dgm:t>
        <a:bodyPr/>
        <a:lstStyle/>
        <a:p>
          <a:endParaRPr lang="ru-RU"/>
        </a:p>
      </dgm:t>
    </dgm:pt>
    <dgm:pt modelId="{46B0112C-98DA-4DA0-8FD6-BEEC73B8C513}" type="pres">
      <dgm:prSet presAssocID="{CBBE6041-261E-4F6C-937F-010F7A8862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B91BB2-D83D-46BF-B75C-AAE5D0BD1245}" type="pres">
      <dgm:prSet presAssocID="{A5B69673-6F7D-4680-81EE-0ADB7514BE59}" presName="boxAndChildren" presStyleCnt="0"/>
      <dgm:spPr/>
    </dgm:pt>
    <dgm:pt modelId="{F4D459BD-B743-414B-A058-C430D54848BC}" type="pres">
      <dgm:prSet presAssocID="{A5B69673-6F7D-4680-81EE-0ADB7514BE59}" presName="parentTextBox" presStyleLbl="node1" presStyleIdx="0" presStyleCnt="3"/>
      <dgm:spPr/>
      <dgm:t>
        <a:bodyPr/>
        <a:lstStyle/>
        <a:p>
          <a:endParaRPr lang="ru-RU"/>
        </a:p>
      </dgm:t>
    </dgm:pt>
    <dgm:pt modelId="{CC46A1AC-B94C-4BDD-9D04-7884E318393B}" type="pres">
      <dgm:prSet presAssocID="{A5B69673-6F7D-4680-81EE-0ADB7514BE59}" presName="entireBox" presStyleLbl="node1" presStyleIdx="0" presStyleCnt="3" custScaleY="72031"/>
      <dgm:spPr/>
      <dgm:t>
        <a:bodyPr/>
        <a:lstStyle/>
        <a:p>
          <a:endParaRPr lang="ru-RU"/>
        </a:p>
      </dgm:t>
    </dgm:pt>
    <dgm:pt modelId="{A74AB013-D610-44C0-A188-AF0B85ACA6E2}" type="pres">
      <dgm:prSet presAssocID="{A5B69673-6F7D-4680-81EE-0ADB7514BE59}" presName="descendantBox" presStyleCnt="0"/>
      <dgm:spPr/>
    </dgm:pt>
    <dgm:pt modelId="{39BB4220-A7EF-48EA-9703-1CC5EBD5C125}" type="pres">
      <dgm:prSet presAssocID="{02CB57DE-5A4B-45BF-9315-035CD4DA83AA}" presName="childTextBox" presStyleLbl="fgAccFollowNode1" presStyleIdx="0" presStyleCnt="2" custScaleX="47285" custScaleY="108738" custLinFactNeighborX="-840" custLinFactNeighborY="3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52AC9-8A70-469D-A4A0-4B88380C0E74}" type="pres">
      <dgm:prSet presAssocID="{9D3CF69C-EAA6-4B0D-9AD6-796756047CF4}" presName="childTextBox" presStyleLbl="fgAccFollowNode1" presStyleIdx="1" presStyleCnt="2" custScaleX="51034" custScaleY="108907" custLinFactNeighborX="2884" custLinFactNeighborY="3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0834A-53BD-4A97-BD38-BF46EE725E9D}" type="pres">
      <dgm:prSet presAssocID="{83CA3C78-3159-4058-89CD-0AE1C1809A89}" presName="sp" presStyleCnt="0"/>
      <dgm:spPr/>
    </dgm:pt>
    <dgm:pt modelId="{69FC2968-9D29-448D-9D71-B2163C952096}" type="pres">
      <dgm:prSet presAssocID="{E4771567-783B-4D54-A6C2-4EBA99EC2C30}" presName="arrowAndChildren" presStyleCnt="0"/>
      <dgm:spPr/>
    </dgm:pt>
    <dgm:pt modelId="{A4026155-E55B-41C3-AA2A-8AD23623E514}" type="pres">
      <dgm:prSet presAssocID="{E4771567-783B-4D54-A6C2-4EBA99EC2C30}" presName="parentTextArrow" presStyleLbl="node1" presStyleIdx="1" presStyleCnt="3" custScaleY="35929"/>
      <dgm:spPr/>
      <dgm:t>
        <a:bodyPr/>
        <a:lstStyle/>
        <a:p>
          <a:endParaRPr lang="ru-RU"/>
        </a:p>
      </dgm:t>
    </dgm:pt>
    <dgm:pt modelId="{FDD123F3-3D18-403B-950F-FFE9EEA5A262}" type="pres">
      <dgm:prSet presAssocID="{D5D43EF7-F032-4B05-8508-A159D7198BE9}" presName="sp" presStyleCnt="0"/>
      <dgm:spPr/>
    </dgm:pt>
    <dgm:pt modelId="{1C42FCAB-2C9C-45CD-97B9-57C670B672AA}" type="pres">
      <dgm:prSet presAssocID="{F5B9E379-B0E0-42F7-9994-A270D2FD1EFA}" presName="arrowAndChildren" presStyleCnt="0"/>
      <dgm:spPr/>
    </dgm:pt>
    <dgm:pt modelId="{D153BD76-A302-4EDB-B3CE-84BFC3E18A4C}" type="pres">
      <dgm:prSet presAssocID="{F5B9E379-B0E0-42F7-9994-A270D2FD1EFA}" presName="parentTextArrow" presStyleLbl="node1" presStyleIdx="2" presStyleCnt="3" custScaleY="34640"/>
      <dgm:spPr/>
      <dgm:t>
        <a:bodyPr/>
        <a:lstStyle/>
        <a:p>
          <a:endParaRPr lang="ru-RU"/>
        </a:p>
      </dgm:t>
    </dgm:pt>
  </dgm:ptLst>
  <dgm:cxnLst>
    <dgm:cxn modelId="{AAF7535C-8AD3-4167-838D-1B17D4188585}" type="presOf" srcId="{E4771567-783B-4D54-A6C2-4EBA99EC2C30}" destId="{A4026155-E55B-41C3-AA2A-8AD23623E514}" srcOrd="0" destOrd="0" presId="urn:microsoft.com/office/officeart/2005/8/layout/process4"/>
    <dgm:cxn modelId="{43690DF5-571B-410B-9F71-B502EB3C3B74}" type="presOf" srcId="{02CB57DE-5A4B-45BF-9315-035CD4DA83AA}" destId="{39BB4220-A7EF-48EA-9703-1CC5EBD5C125}" srcOrd="0" destOrd="0" presId="urn:microsoft.com/office/officeart/2005/8/layout/process4"/>
    <dgm:cxn modelId="{E4ACB695-152C-4FBA-8108-8755FCCB60DE}" type="presOf" srcId="{F5B9E379-B0E0-42F7-9994-A270D2FD1EFA}" destId="{D153BD76-A302-4EDB-B3CE-84BFC3E18A4C}" srcOrd="0" destOrd="0" presId="urn:microsoft.com/office/officeart/2005/8/layout/process4"/>
    <dgm:cxn modelId="{D3409AC0-8D76-4A04-AEB4-2DE992D2F292}" type="presOf" srcId="{CBBE6041-261E-4F6C-937F-010F7A886274}" destId="{46B0112C-98DA-4DA0-8FD6-BEEC73B8C513}" srcOrd="0" destOrd="0" presId="urn:microsoft.com/office/officeart/2005/8/layout/process4"/>
    <dgm:cxn modelId="{653C1273-F7CB-493C-A837-CD494723E006}" srcId="{A5B69673-6F7D-4680-81EE-0ADB7514BE59}" destId="{02CB57DE-5A4B-45BF-9315-035CD4DA83AA}" srcOrd="0" destOrd="0" parTransId="{D4A85BBC-A634-4A4D-9436-1C3340F8140C}" sibTransId="{311ED15D-C18D-41E5-A6E4-976C282ED4A1}"/>
    <dgm:cxn modelId="{F66EA7E2-1762-4A87-A329-3934955EC27B}" type="presOf" srcId="{A5B69673-6F7D-4680-81EE-0ADB7514BE59}" destId="{F4D459BD-B743-414B-A058-C430D54848BC}" srcOrd="0" destOrd="0" presId="urn:microsoft.com/office/officeart/2005/8/layout/process4"/>
    <dgm:cxn modelId="{9F1D5816-BDD0-4A75-91AC-9D77B4D28D02}" type="presOf" srcId="{9D3CF69C-EAA6-4B0D-9AD6-796756047CF4}" destId="{ED852AC9-8A70-469D-A4A0-4B88380C0E74}" srcOrd="0" destOrd="0" presId="urn:microsoft.com/office/officeart/2005/8/layout/process4"/>
    <dgm:cxn modelId="{6B21C959-57C8-404B-A1E7-8485772C1B08}" srcId="{A5B69673-6F7D-4680-81EE-0ADB7514BE59}" destId="{9D3CF69C-EAA6-4B0D-9AD6-796756047CF4}" srcOrd="1" destOrd="0" parTransId="{76A3ACE4-CC11-49BA-8F32-E291FC937095}" sibTransId="{C186C4EF-1179-49DA-B919-6964C0D58C92}"/>
    <dgm:cxn modelId="{A4E290A0-A84A-4495-AD64-1E5ED9B6851A}" type="presOf" srcId="{A5B69673-6F7D-4680-81EE-0ADB7514BE59}" destId="{CC46A1AC-B94C-4BDD-9D04-7884E318393B}" srcOrd="1" destOrd="0" presId="urn:microsoft.com/office/officeart/2005/8/layout/process4"/>
    <dgm:cxn modelId="{2C0E59EA-96D2-4624-9018-07E6FA655FCC}" srcId="{CBBE6041-261E-4F6C-937F-010F7A886274}" destId="{A5B69673-6F7D-4680-81EE-0ADB7514BE59}" srcOrd="2" destOrd="0" parTransId="{48EADB9D-2B2C-44C7-ACDA-78E70BFDCBB9}" sibTransId="{FAEDC441-B8B4-42BC-A1D0-0241512D0B24}"/>
    <dgm:cxn modelId="{39B44DC4-BAC1-45EE-A5E4-481BEC426A3F}" srcId="{CBBE6041-261E-4F6C-937F-010F7A886274}" destId="{E4771567-783B-4D54-A6C2-4EBA99EC2C30}" srcOrd="1" destOrd="0" parTransId="{6C3590B0-391D-41FA-90D5-8EC30D26C5B7}" sibTransId="{83CA3C78-3159-4058-89CD-0AE1C1809A89}"/>
    <dgm:cxn modelId="{9FE00CBA-863A-4AF6-AC0C-339923A966D1}" srcId="{CBBE6041-261E-4F6C-937F-010F7A886274}" destId="{F5B9E379-B0E0-42F7-9994-A270D2FD1EFA}" srcOrd="0" destOrd="0" parTransId="{88176B0B-A95E-4A49-9283-BB455B4DE775}" sibTransId="{D5D43EF7-F032-4B05-8508-A159D7198BE9}"/>
    <dgm:cxn modelId="{A8C6E7A5-8425-4C06-A5BF-60D088F906AE}" type="presParOf" srcId="{46B0112C-98DA-4DA0-8FD6-BEEC73B8C513}" destId="{3FB91BB2-D83D-46BF-B75C-AAE5D0BD1245}" srcOrd="0" destOrd="0" presId="urn:microsoft.com/office/officeart/2005/8/layout/process4"/>
    <dgm:cxn modelId="{5BE77925-2D48-49D4-B415-41AA534AC047}" type="presParOf" srcId="{3FB91BB2-D83D-46BF-B75C-AAE5D0BD1245}" destId="{F4D459BD-B743-414B-A058-C430D54848BC}" srcOrd="0" destOrd="0" presId="urn:microsoft.com/office/officeart/2005/8/layout/process4"/>
    <dgm:cxn modelId="{2AF8B70E-00FA-4590-953D-C31F12221468}" type="presParOf" srcId="{3FB91BB2-D83D-46BF-B75C-AAE5D0BD1245}" destId="{CC46A1AC-B94C-4BDD-9D04-7884E318393B}" srcOrd="1" destOrd="0" presId="urn:microsoft.com/office/officeart/2005/8/layout/process4"/>
    <dgm:cxn modelId="{FCB42115-B019-4661-8762-6229BE1FC629}" type="presParOf" srcId="{3FB91BB2-D83D-46BF-B75C-AAE5D0BD1245}" destId="{A74AB013-D610-44C0-A188-AF0B85ACA6E2}" srcOrd="2" destOrd="0" presId="urn:microsoft.com/office/officeart/2005/8/layout/process4"/>
    <dgm:cxn modelId="{52ED539E-9249-4B12-B863-1965446DC7BE}" type="presParOf" srcId="{A74AB013-D610-44C0-A188-AF0B85ACA6E2}" destId="{39BB4220-A7EF-48EA-9703-1CC5EBD5C125}" srcOrd="0" destOrd="0" presId="urn:microsoft.com/office/officeart/2005/8/layout/process4"/>
    <dgm:cxn modelId="{ACBF6F2F-EF8C-42FC-9BC9-46A2864D9C6E}" type="presParOf" srcId="{A74AB013-D610-44C0-A188-AF0B85ACA6E2}" destId="{ED852AC9-8A70-469D-A4A0-4B88380C0E74}" srcOrd="1" destOrd="0" presId="urn:microsoft.com/office/officeart/2005/8/layout/process4"/>
    <dgm:cxn modelId="{B1358000-6DF5-4BCD-9A29-BE81401723E1}" type="presParOf" srcId="{46B0112C-98DA-4DA0-8FD6-BEEC73B8C513}" destId="{6BB0834A-53BD-4A97-BD38-BF46EE725E9D}" srcOrd="1" destOrd="0" presId="urn:microsoft.com/office/officeart/2005/8/layout/process4"/>
    <dgm:cxn modelId="{AB4054FE-FEF1-4371-BBD4-0571FE3DF959}" type="presParOf" srcId="{46B0112C-98DA-4DA0-8FD6-BEEC73B8C513}" destId="{69FC2968-9D29-448D-9D71-B2163C952096}" srcOrd="2" destOrd="0" presId="urn:microsoft.com/office/officeart/2005/8/layout/process4"/>
    <dgm:cxn modelId="{82C26D66-B7A1-41BB-88E2-6E2D5C03E664}" type="presParOf" srcId="{69FC2968-9D29-448D-9D71-B2163C952096}" destId="{A4026155-E55B-41C3-AA2A-8AD23623E514}" srcOrd="0" destOrd="0" presId="urn:microsoft.com/office/officeart/2005/8/layout/process4"/>
    <dgm:cxn modelId="{832A9D21-7424-4D23-B5F6-5E12BAEE1805}" type="presParOf" srcId="{46B0112C-98DA-4DA0-8FD6-BEEC73B8C513}" destId="{FDD123F3-3D18-403B-950F-FFE9EEA5A262}" srcOrd="3" destOrd="0" presId="urn:microsoft.com/office/officeart/2005/8/layout/process4"/>
    <dgm:cxn modelId="{70D75892-89AF-446C-BD4F-0E1B5CACCB68}" type="presParOf" srcId="{46B0112C-98DA-4DA0-8FD6-BEEC73B8C513}" destId="{1C42FCAB-2C9C-45CD-97B9-57C670B672AA}" srcOrd="4" destOrd="0" presId="urn:microsoft.com/office/officeart/2005/8/layout/process4"/>
    <dgm:cxn modelId="{A6E28C75-95FC-4B0C-8C82-0E33A830D958}" type="presParOf" srcId="{1C42FCAB-2C9C-45CD-97B9-57C670B672AA}" destId="{D153BD76-A302-4EDB-B3CE-84BFC3E18A4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FE01B8-EBA8-4B4B-B09A-AAFAADA0F8C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950E5CBD-7031-428B-9F32-3799523E97DB}">
      <dgm:prSet phldrT="[Текст]" custT="1"/>
      <dgm:spPr/>
      <dgm:t>
        <a:bodyPr/>
        <a:lstStyle/>
        <a:p>
          <a:r>
            <a:rPr lang="ru-RU" sz="1600" b="1" dirty="0" smtClean="0"/>
            <a:t>Определение проблемных точек</a:t>
          </a:r>
          <a:endParaRPr lang="ru-RU" sz="1600" b="1" dirty="0"/>
        </a:p>
      </dgm:t>
    </dgm:pt>
    <dgm:pt modelId="{4825ADC5-0E6E-443D-92B0-9356B6BB0945}" type="parTrans" cxnId="{9DB8304F-3C9F-4D65-8CE7-7C50DEA938A9}">
      <dgm:prSet/>
      <dgm:spPr/>
      <dgm:t>
        <a:bodyPr/>
        <a:lstStyle/>
        <a:p>
          <a:endParaRPr lang="ru-RU" sz="1600"/>
        </a:p>
      </dgm:t>
    </dgm:pt>
    <dgm:pt modelId="{8CFA1531-6E9D-49CE-B394-5E8B3337DA22}" type="sibTrans" cxnId="{9DB8304F-3C9F-4D65-8CE7-7C50DEA938A9}">
      <dgm:prSet/>
      <dgm:spPr/>
      <dgm:t>
        <a:bodyPr/>
        <a:lstStyle/>
        <a:p>
          <a:endParaRPr lang="ru-RU" sz="1600"/>
        </a:p>
      </dgm:t>
    </dgm:pt>
    <dgm:pt modelId="{80D9C25D-EF7D-4FCD-A73F-C09CF66BF2F0}">
      <dgm:prSet phldrT="[Текст]" custT="1"/>
      <dgm:spPr/>
      <dgm:t>
        <a:bodyPr/>
        <a:lstStyle/>
        <a:p>
          <a:r>
            <a:rPr lang="ru-RU" sz="1600" b="1" dirty="0" smtClean="0"/>
            <a:t>Анализ (определение причин)</a:t>
          </a:r>
          <a:endParaRPr lang="ru-RU" sz="1600" b="1" dirty="0"/>
        </a:p>
      </dgm:t>
    </dgm:pt>
    <dgm:pt modelId="{645B8315-C4C7-467C-9059-D26C3C6B5984}" type="parTrans" cxnId="{16FB24E2-03E2-438C-83E0-9DDC3569E4F4}">
      <dgm:prSet/>
      <dgm:spPr/>
      <dgm:t>
        <a:bodyPr/>
        <a:lstStyle/>
        <a:p>
          <a:endParaRPr lang="ru-RU" sz="1600"/>
        </a:p>
      </dgm:t>
    </dgm:pt>
    <dgm:pt modelId="{02F97E37-E4C3-4F1C-BAF6-11CD558459C1}" type="sibTrans" cxnId="{16FB24E2-03E2-438C-83E0-9DDC3569E4F4}">
      <dgm:prSet/>
      <dgm:spPr/>
      <dgm:t>
        <a:bodyPr/>
        <a:lstStyle/>
        <a:p>
          <a:endParaRPr lang="ru-RU" sz="1600"/>
        </a:p>
      </dgm:t>
    </dgm:pt>
    <dgm:pt modelId="{2CF16145-B52D-4F13-A474-8DCC40A8EC96}">
      <dgm:prSet phldrT="[Текст]" custT="1"/>
      <dgm:spPr>
        <a:solidFill>
          <a:srgbClr val="3366CC"/>
        </a:solidFill>
      </dgm:spPr>
      <dgm:t>
        <a:bodyPr/>
        <a:lstStyle/>
        <a:p>
          <a:r>
            <a:rPr lang="ru-RU" sz="1600" b="1" dirty="0" smtClean="0"/>
            <a:t>Предложение (методическое участие)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711BC5-D1E7-4C66-AC36-A117268C6DDB}" type="parTrans" cxnId="{4505C722-7208-4779-9F7A-0DE22D362737}">
      <dgm:prSet/>
      <dgm:spPr/>
      <dgm:t>
        <a:bodyPr/>
        <a:lstStyle/>
        <a:p>
          <a:endParaRPr lang="ru-RU" sz="1600"/>
        </a:p>
      </dgm:t>
    </dgm:pt>
    <dgm:pt modelId="{35331606-392A-4DDD-9D11-F40C04A12594}" type="sibTrans" cxnId="{4505C722-7208-4779-9F7A-0DE22D362737}">
      <dgm:prSet/>
      <dgm:spPr/>
      <dgm:t>
        <a:bodyPr/>
        <a:lstStyle/>
        <a:p>
          <a:endParaRPr lang="ru-RU" sz="1600"/>
        </a:p>
      </dgm:t>
    </dgm:pt>
    <dgm:pt modelId="{A5EF5CD4-109D-4D85-BFAD-8CFC28AB8765}" type="pres">
      <dgm:prSet presAssocID="{07FE01B8-EBA8-4B4B-B09A-AAFAADA0F8C4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4838203-B116-4E81-9980-E8840C3FB711}" type="pres">
      <dgm:prSet presAssocID="{950E5CBD-7031-428B-9F32-3799523E97DB}" presName="chaos" presStyleCnt="0"/>
      <dgm:spPr/>
      <dgm:t>
        <a:bodyPr/>
        <a:lstStyle/>
        <a:p>
          <a:endParaRPr lang="ru-RU"/>
        </a:p>
      </dgm:t>
    </dgm:pt>
    <dgm:pt modelId="{08D10AB6-CD52-42D1-AC09-B9CC66340DED}" type="pres">
      <dgm:prSet presAssocID="{950E5CBD-7031-428B-9F32-3799523E97DB}" presName="parTx1" presStyleLbl="revTx" presStyleIdx="0" presStyleCnt="2" custLinFactNeighborX="766" custLinFactNeighborY="7688"/>
      <dgm:spPr/>
      <dgm:t>
        <a:bodyPr/>
        <a:lstStyle/>
        <a:p>
          <a:endParaRPr lang="ru-RU"/>
        </a:p>
      </dgm:t>
    </dgm:pt>
    <dgm:pt modelId="{619A763A-BFF1-474A-BA31-4D488DB4CB11}" type="pres">
      <dgm:prSet presAssocID="{950E5CBD-7031-428B-9F32-3799523E97DB}" presName="c1" presStyleLbl="node1" presStyleIdx="0" presStyleCnt="19"/>
      <dgm:spPr/>
      <dgm:t>
        <a:bodyPr/>
        <a:lstStyle/>
        <a:p>
          <a:endParaRPr lang="ru-RU"/>
        </a:p>
      </dgm:t>
    </dgm:pt>
    <dgm:pt modelId="{3CEF8616-C830-4228-A1A7-F1E45F0F7676}" type="pres">
      <dgm:prSet presAssocID="{950E5CBD-7031-428B-9F32-3799523E97DB}" presName="c2" presStyleLbl="node1" presStyleIdx="1" presStyleCnt="19"/>
      <dgm:spPr/>
      <dgm:t>
        <a:bodyPr/>
        <a:lstStyle/>
        <a:p>
          <a:endParaRPr lang="ru-RU"/>
        </a:p>
      </dgm:t>
    </dgm:pt>
    <dgm:pt modelId="{192F0A15-6D89-4713-856F-DB56969E7DF4}" type="pres">
      <dgm:prSet presAssocID="{950E5CBD-7031-428B-9F32-3799523E97DB}" presName="c3" presStyleLbl="node1" presStyleIdx="2" presStyleCnt="19"/>
      <dgm:spPr/>
      <dgm:t>
        <a:bodyPr/>
        <a:lstStyle/>
        <a:p>
          <a:endParaRPr lang="ru-RU"/>
        </a:p>
      </dgm:t>
    </dgm:pt>
    <dgm:pt modelId="{FD6148C9-41C6-435F-8C91-43AFFA9F8FEC}" type="pres">
      <dgm:prSet presAssocID="{950E5CBD-7031-428B-9F32-3799523E97DB}" presName="c4" presStyleLbl="node1" presStyleIdx="3" presStyleCnt="19"/>
      <dgm:spPr/>
      <dgm:t>
        <a:bodyPr/>
        <a:lstStyle/>
        <a:p>
          <a:endParaRPr lang="ru-RU"/>
        </a:p>
      </dgm:t>
    </dgm:pt>
    <dgm:pt modelId="{B010F877-D207-4F6F-8437-F7F4417CF66D}" type="pres">
      <dgm:prSet presAssocID="{950E5CBD-7031-428B-9F32-3799523E97DB}" presName="c5" presStyleLbl="node1" presStyleIdx="4" presStyleCnt="19"/>
      <dgm:spPr/>
      <dgm:t>
        <a:bodyPr/>
        <a:lstStyle/>
        <a:p>
          <a:endParaRPr lang="ru-RU"/>
        </a:p>
      </dgm:t>
    </dgm:pt>
    <dgm:pt modelId="{957828AB-873B-4EED-838B-ACB3C278AAA8}" type="pres">
      <dgm:prSet presAssocID="{950E5CBD-7031-428B-9F32-3799523E97DB}" presName="c6" presStyleLbl="node1" presStyleIdx="5" presStyleCnt="19"/>
      <dgm:spPr/>
      <dgm:t>
        <a:bodyPr/>
        <a:lstStyle/>
        <a:p>
          <a:endParaRPr lang="ru-RU"/>
        </a:p>
      </dgm:t>
    </dgm:pt>
    <dgm:pt modelId="{B1FFC17C-6ABB-4824-87C8-2E41B9CF5DD1}" type="pres">
      <dgm:prSet presAssocID="{950E5CBD-7031-428B-9F32-3799523E97DB}" presName="c7" presStyleLbl="node1" presStyleIdx="6" presStyleCnt="19"/>
      <dgm:spPr/>
      <dgm:t>
        <a:bodyPr/>
        <a:lstStyle/>
        <a:p>
          <a:endParaRPr lang="ru-RU"/>
        </a:p>
      </dgm:t>
    </dgm:pt>
    <dgm:pt modelId="{AC2BC8CD-4F97-4FBD-AC59-8E1BCE3854C5}" type="pres">
      <dgm:prSet presAssocID="{950E5CBD-7031-428B-9F32-3799523E97DB}" presName="c8" presStyleLbl="node1" presStyleIdx="7" presStyleCnt="19"/>
      <dgm:spPr/>
      <dgm:t>
        <a:bodyPr/>
        <a:lstStyle/>
        <a:p>
          <a:endParaRPr lang="ru-RU"/>
        </a:p>
      </dgm:t>
    </dgm:pt>
    <dgm:pt modelId="{A5E8C246-3E32-4E74-8E34-A97D64130E71}" type="pres">
      <dgm:prSet presAssocID="{950E5CBD-7031-428B-9F32-3799523E97DB}" presName="c9" presStyleLbl="node1" presStyleIdx="8" presStyleCnt="19"/>
      <dgm:spPr/>
      <dgm:t>
        <a:bodyPr/>
        <a:lstStyle/>
        <a:p>
          <a:endParaRPr lang="ru-RU"/>
        </a:p>
      </dgm:t>
    </dgm:pt>
    <dgm:pt modelId="{6049467E-27B2-411D-84CE-B03FA19B0C7E}" type="pres">
      <dgm:prSet presAssocID="{950E5CBD-7031-428B-9F32-3799523E97DB}" presName="c10" presStyleLbl="node1" presStyleIdx="9" presStyleCnt="19"/>
      <dgm:spPr/>
      <dgm:t>
        <a:bodyPr/>
        <a:lstStyle/>
        <a:p>
          <a:endParaRPr lang="ru-RU"/>
        </a:p>
      </dgm:t>
    </dgm:pt>
    <dgm:pt modelId="{C2E6AC81-4FDB-4803-AF43-A3EED51038F1}" type="pres">
      <dgm:prSet presAssocID="{950E5CBD-7031-428B-9F32-3799523E97DB}" presName="c11" presStyleLbl="node1" presStyleIdx="10" presStyleCnt="19"/>
      <dgm:spPr/>
      <dgm:t>
        <a:bodyPr/>
        <a:lstStyle/>
        <a:p>
          <a:endParaRPr lang="ru-RU"/>
        </a:p>
      </dgm:t>
    </dgm:pt>
    <dgm:pt modelId="{891C05A8-48F0-4901-8DFC-07721F0CFE48}" type="pres">
      <dgm:prSet presAssocID="{950E5CBD-7031-428B-9F32-3799523E97DB}" presName="c12" presStyleLbl="node1" presStyleIdx="11" presStyleCnt="19"/>
      <dgm:spPr/>
      <dgm:t>
        <a:bodyPr/>
        <a:lstStyle/>
        <a:p>
          <a:endParaRPr lang="ru-RU"/>
        </a:p>
      </dgm:t>
    </dgm:pt>
    <dgm:pt modelId="{270D2CC9-F97B-4645-9719-09C808C378F6}" type="pres">
      <dgm:prSet presAssocID="{950E5CBD-7031-428B-9F32-3799523E97DB}" presName="c13" presStyleLbl="node1" presStyleIdx="12" presStyleCnt="19"/>
      <dgm:spPr/>
      <dgm:t>
        <a:bodyPr/>
        <a:lstStyle/>
        <a:p>
          <a:endParaRPr lang="ru-RU"/>
        </a:p>
      </dgm:t>
    </dgm:pt>
    <dgm:pt modelId="{4DED370A-5502-4E78-88FE-DB2F4623275C}" type="pres">
      <dgm:prSet presAssocID="{950E5CBD-7031-428B-9F32-3799523E97DB}" presName="c14" presStyleLbl="node1" presStyleIdx="13" presStyleCnt="19"/>
      <dgm:spPr/>
      <dgm:t>
        <a:bodyPr/>
        <a:lstStyle/>
        <a:p>
          <a:endParaRPr lang="ru-RU"/>
        </a:p>
      </dgm:t>
    </dgm:pt>
    <dgm:pt modelId="{AB74BBF8-17F5-4767-A2EC-54F29EAC9DE5}" type="pres">
      <dgm:prSet presAssocID="{950E5CBD-7031-428B-9F32-3799523E97DB}" presName="c15" presStyleLbl="node1" presStyleIdx="14" presStyleCnt="19"/>
      <dgm:spPr/>
      <dgm:t>
        <a:bodyPr/>
        <a:lstStyle/>
        <a:p>
          <a:endParaRPr lang="ru-RU"/>
        </a:p>
      </dgm:t>
    </dgm:pt>
    <dgm:pt modelId="{C585B33F-1464-4A37-903F-5CEAF23D5C76}" type="pres">
      <dgm:prSet presAssocID="{950E5CBD-7031-428B-9F32-3799523E97DB}" presName="c16" presStyleLbl="node1" presStyleIdx="15" presStyleCnt="19"/>
      <dgm:spPr/>
      <dgm:t>
        <a:bodyPr/>
        <a:lstStyle/>
        <a:p>
          <a:endParaRPr lang="ru-RU"/>
        </a:p>
      </dgm:t>
    </dgm:pt>
    <dgm:pt modelId="{D5FE6651-B66C-4954-B5AB-E7195D1C87F7}" type="pres">
      <dgm:prSet presAssocID="{950E5CBD-7031-428B-9F32-3799523E97DB}" presName="c17" presStyleLbl="node1" presStyleIdx="16" presStyleCnt="19"/>
      <dgm:spPr/>
      <dgm:t>
        <a:bodyPr/>
        <a:lstStyle/>
        <a:p>
          <a:endParaRPr lang="ru-RU"/>
        </a:p>
      </dgm:t>
    </dgm:pt>
    <dgm:pt modelId="{8F365A85-1745-4E97-962D-947ACDABC306}" type="pres">
      <dgm:prSet presAssocID="{950E5CBD-7031-428B-9F32-3799523E97DB}" presName="c18" presStyleLbl="node1" presStyleIdx="17" presStyleCnt="19"/>
      <dgm:spPr/>
      <dgm:t>
        <a:bodyPr/>
        <a:lstStyle/>
        <a:p>
          <a:endParaRPr lang="ru-RU"/>
        </a:p>
      </dgm:t>
    </dgm:pt>
    <dgm:pt modelId="{A18CDF82-B475-4F7A-80E2-EFF91841E179}" type="pres">
      <dgm:prSet presAssocID="{8CFA1531-6E9D-49CE-B394-5E8B3337DA22}" presName="chevronComposite1" presStyleCnt="0"/>
      <dgm:spPr/>
      <dgm:t>
        <a:bodyPr/>
        <a:lstStyle/>
        <a:p>
          <a:endParaRPr lang="ru-RU"/>
        </a:p>
      </dgm:t>
    </dgm:pt>
    <dgm:pt modelId="{B7F93F04-80DC-412C-8F6A-3544527454E1}" type="pres">
      <dgm:prSet presAssocID="{8CFA1531-6E9D-49CE-B394-5E8B3337DA22}" presName="chevron1" presStyleLbl="sibTrans2D1" presStyleIdx="0" presStyleCnt="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3B89837D-F06C-4550-9D4F-703B3850CCB2}" type="pres">
      <dgm:prSet presAssocID="{8CFA1531-6E9D-49CE-B394-5E8B3337DA22}" presName="spChevron1" presStyleCnt="0"/>
      <dgm:spPr/>
      <dgm:t>
        <a:bodyPr/>
        <a:lstStyle/>
        <a:p>
          <a:endParaRPr lang="ru-RU"/>
        </a:p>
      </dgm:t>
    </dgm:pt>
    <dgm:pt modelId="{F1236637-5C0A-4E06-ADDB-8C6374942A6C}" type="pres">
      <dgm:prSet presAssocID="{80D9C25D-EF7D-4FCD-A73F-C09CF66BF2F0}" presName="middle" presStyleCnt="0"/>
      <dgm:spPr/>
      <dgm:t>
        <a:bodyPr/>
        <a:lstStyle/>
        <a:p>
          <a:endParaRPr lang="ru-RU"/>
        </a:p>
      </dgm:t>
    </dgm:pt>
    <dgm:pt modelId="{5290FACC-5061-4BB1-B1D5-C391A69E3215}" type="pres">
      <dgm:prSet presAssocID="{80D9C25D-EF7D-4FCD-A73F-C09CF66BF2F0}" presName="parTxMid" presStyleLbl="revTx" presStyleIdx="1" presStyleCnt="2"/>
      <dgm:spPr/>
      <dgm:t>
        <a:bodyPr/>
        <a:lstStyle/>
        <a:p>
          <a:endParaRPr lang="ru-RU"/>
        </a:p>
      </dgm:t>
    </dgm:pt>
    <dgm:pt modelId="{60360EB8-76B5-4EFA-BF5E-6DD89E37A694}" type="pres">
      <dgm:prSet presAssocID="{80D9C25D-EF7D-4FCD-A73F-C09CF66BF2F0}" presName="spMid" presStyleCnt="0"/>
      <dgm:spPr/>
      <dgm:t>
        <a:bodyPr/>
        <a:lstStyle/>
        <a:p>
          <a:endParaRPr lang="ru-RU"/>
        </a:p>
      </dgm:t>
    </dgm:pt>
    <dgm:pt modelId="{FCDFF693-A555-4BBE-917B-01836120D16A}" type="pres">
      <dgm:prSet presAssocID="{02F97E37-E4C3-4F1C-BAF6-11CD558459C1}" presName="chevronComposite1" presStyleCnt="0"/>
      <dgm:spPr/>
      <dgm:t>
        <a:bodyPr/>
        <a:lstStyle/>
        <a:p>
          <a:endParaRPr lang="ru-RU"/>
        </a:p>
      </dgm:t>
    </dgm:pt>
    <dgm:pt modelId="{9F498046-FB43-4B79-890A-7855C28F75A6}" type="pres">
      <dgm:prSet presAssocID="{02F97E37-E4C3-4F1C-BAF6-11CD558459C1}" presName="chevron1" presStyleLbl="sibTrans2D1" presStyleIdx="1" presStyleCnt="2" custLinFactNeighborX="-31844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12B809FB-E5D5-4553-A64F-05650C32E71A}" type="pres">
      <dgm:prSet presAssocID="{02F97E37-E4C3-4F1C-BAF6-11CD558459C1}" presName="spChevron1" presStyleCnt="0"/>
      <dgm:spPr/>
      <dgm:t>
        <a:bodyPr/>
        <a:lstStyle/>
        <a:p>
          <a:endParaRPr lang="ru-RU"/>
        </a:p>
      </dgm:t>
    </dgm:pt>
    <dgm:pt modelId="{06D359A4-4E13-4543-B679-920508D683D0}" type="pres">
      <dgm:prSet presAssocID="{2CF16145-B52D-4F13-A474-8DCC40A8EC96}" presName="last" presStyleCnt="0"/>
      <dgm:spPr/>
      <dgm:t>
        <a:bodyPr/>
        <a:lstStyle/>
        <a:p>
          <a:endParaRPr lang="ru-RU"/>
        </a:p>
      </dgm:t>
    </dgm:pt>
    <dgm:pt modelId="{22E4445A-C714-40F2-9275-2518F982A7B2}" type="pres">
      <dgm:prSet presAssocID="{2CF16145-B52D-4F13-A474-8DCC40A8EC96}" presName="circleTx" presStyleLbl="node1" presStyleIdx="18" presStyleCnt="19" custScaleX="162255" custScaleY="121913" custLinFactNeighborX="-4699" custLinFactNeighborY="-21330"/>
      <dgm:spPr/>
      <dgm:t>
        <a:bodyPr/>
        <a:lstStyle/>
        <a:p>
          <a:endParaRPr lang="ru-RU"/>
        </a:p>
      </dgm:t>
    </dgm:pt>
    <dgm:pt modelId="{8472F869-B1C7-4BCA-A27B-573AEB953644}" type="pres">
      <dgm:prSet presAssocID="{2CF16145-B52D-4F13-A474-8DCC40A8EC96}" presName="spN" presStyleCnt="0"/>
      <dgm:spPr/>
      <dgm:t>
        <a:bodyPr/>
        <a:lstStyle/>
        <a:p>
          <a:endParaRPr lang="ru-RU"/>
        </a:p>
      </dgm:t>
    </dgm:pt>
  </dgm:ptLst>
  <dgm:cxnLst>
    <dgm:cxn modelId="{16FB24E2-03E2-438C-83E0-9DDC3569E4F4}" srcId="{07FE01B8-EBA8-4B4B-B09A-AAFAADA0F8C4}" destId="{80D9C25D-EF7D-4FCD-A73F-C09CF66BF2F0}" srcOrd="1" destOrd="0" parTransId="{645B8315-C4C7-467C-9059-D26C3C6B5984}" sibTransId="{02F97E37-E4C3-4F1C-BAF6-11CD558459C1}"/>
    <dgm:cxn modelId="{9DAE0748-2FBF-423C-ABBD-4177E5CCF5B5}" type="presOf" srcId="{07FE01B8-EBA8-4B4B-B09A-AAFAADA0F8C4}" destId="{A5EF5CD4-109D-4D85-BFAD-8CFC28AB8765}" srcOrd="0" destOrd="0" presId="urn:microsoft.com/office/officeart/2009/3/layout/RandomtoResultProcess"/>
    <dgm:cxn modelId="{C12B9260-8083-4201-A82C-C41A5F34CFE9}" type="presOf" srcId="{80D9C25D-EF7D-4FCD-A73F-C09CF66BF2F0}" destId="{5290FACC-5061-4BB1-B1D5-C391A69E3215}" srcOrd="0" destOrd="0" presId="urn:microsoft.com/office/officeart/2009/3/layout/RandomtoResultProcess"/>
    <dgm:cxn modelId="{4505C722-7208-4779-9F7A-0DE22D362737}" srcId="{07FE01B8-EBA8-4B4B-B09A-AAFAADA0F8C4}" destId="{2CF16145-B52D-4F13-A474-8DCC40A8EC96}" srcOrd="2" destOrd="0" parTransId="{FC711BC5-D1E7-4C66-AC36-A117268C6DDB}" sibTransId="{35331606-392A-4DDD-9D11-F40C04A12594}"/>
    <dgm:cxn modelId="{A3011258-50F6-41A1-8F88-502E64EAD55B}" type="presOf" srcId="{950E5CBD-7031-428B-9F32-3799523E97DB}" destId="{08D10AB6-CD52-42D1-AC09-B9CC66340DED}" srcOrd="0" destOrd="0" presId="urn:microsoft.com/office/officeart/2009/3/layout/RandomtoResultProcess"/>
    <dgm:cxn modelId="{9DB8304F-3C9F-4D65-8CE7-7C50DEA938A9}" srcId="{07FE01B8-EBA8-4B4B-B09A-AAFAADA0F8C4}" destId="{950E5CBD-7031-428B-9F32-3799523E97DB}" srcOrd="0" destOrd="0" parTransId="{4825ADC5-0E6E-443D-92B0-9356B6BB0945}" sibTransId="{8CFA1531-6E9D-49CE-B394-5E8B3337DA22}"/>
    <dgm:cxn modelId="{EE3C7E9F-6E26-4D45-BB19-2AA27A2628B3}" type="presOf" srcId="{2CF16145-B52D-4F13-A474-8DCC40A8EC96}" destId="{22E4445A-C714-40F2-9275-2518F982A7B2}" srcOrd="0" destOrd="0" presId="urn:microsoft.com/office/officeart/2009/3/layout/RandomtoResultProcess"/>
    <dgm:cxn modelId="{113D1D84-A429-405E-97A2-F7269171FEA9}" type="presParOf" srcId="{A5EF5CD4-109D-4D85-BFAD-8CFC28AB8765}" destId="{64838203-B116-4E81-9980-E8840C3FB711}" srcOrd="0" destOrd="0" presId="urn:microsoft.com/office/officeart/2009/3/layout/RandomtoResultProcess"/>
    <dgm:cxn modelId="{5005B75C-EB74-4C9C-AF87-CFC3B3F44863}" type="presParOf" srcId="{64838203-B116-4E81-9980-E8840C3FB711}" destId="{08D10AB6-CD52-42D1-AC09-B9CC66340DED}" srcOrd="0" destOrd="0" presId="urn:microsoft.com/office/officeart/2009/3/layout/RandomtoResultProcess"/>
    <dgm:cxn modelId="{871D186F-DD4E-464B-A5B0-9AD2932FEC7E}" type="presParOf" srcId="{64838203-B116-4E81-9980-E8840C3FB711}" destId="{619A763A-BFF1-474A-BA31-4D488DB4CB11}" srcOrd="1" destOrd="0" presId="urn:microsoft.com/office/officeart/2009/3/layout/RandomtoResultProcess"/>
    <dgm:cxn modelId="{DC555A18-78BF-465B-AA0D-45A46534E9B6}" type="presParOf" srcId="{64838203-B116-4E81-9980-E8840C3FB711}" destId="{3CEF8616-C830-4228-A1A7-F1E45F0F7676}" srcOrd="2" destOrd="0" presId="urn:microsoft.com/office/officeart/2009/3/layout/RandomtoResultProcess"/>
    <dgm:cxn modelId="{BEECB534-4DB2-4C39-A487-BBADF95A1CF1}" type="presParOf" srcId="{64838203-B116-4E81-9980-E8840C3FB711}" destId="{192F0A15-6D89-4713-856F-DB56969E7DF4}" srcOrd="3" destOrd="0" presId="urn:microsoft.com/office/officeart/2009/3/layout/RandomtoResultProcess"/>
    <dgm:cxn modelId="{1504E5D3-6E1D-4694-8DAF-C1C887004E14}" type="presParOf" srcId="{64838203-B116-4E81-9980-E8840C3FB711}" destId="{FD6148C9-41C6-435F-8C91-43AFFA9F8FEC}" srcOrd="4" destOrd="0" presId="urn:microsoft.com/office/officeart/2009/3/layout/RandomtoResultProcess"/>
    <dgm:cxn modelId="{E9A67DB2-ADCD-44B8-8FCB-B7F35C872F7D}" type="presParOf" srcId="{64838203-B116-4E81-9980-E8840C3FB711}" destId="{B010F877-D207-4F6F-8437-F7F4417CF66D}" srcOrd="5" destOrd="0" presId="urn:microsoft.com/office/officeart/2009/3/layout/RandomtoResultProcess"/>
    <dgm:cxn modelId="{57A5DD7D-A914-41C3-BE21-EF7DF9A054F4}" type="presParOf" srcId="{64838203-B116-4E81-9980-E8840C3FB711}" destId="{957828AB-873B-4EED-838B-ACB3C278AAA8}" srcOrd="6" destOrd="0" presId="urn:microsoft.com/office/officeart/2009/3/layout/RandomtoResultProcess"/>
    <dgm:cxn modelId="{10DADC9C-DF2C-411D-A8DA-29BBD8344814}" type="presParOf" srcId="{64838203-B116-4E81-9980-E8840C3FB711}" destId="{B1FFC17C-6ABB-4824-87C8-2E41B9CF5DD1}" srcOrd="7" destOrd="0" presId="urn:microsoft.com/office/officeart/2009/3/layout/RandomtoResultProcess"/>
    <dgm:cxn modelId="{49BBE83F-5693-4C04-920A-A5B09A48B2BB}" type="presParOf" srcId="{64838203-B116-4E81-9980-E8840C3FB711}" destId="{AC2BC8CD-4F97-4FBD-AC59-8E1BCE3854C5}" srcOrd="8" destOrd="0" presId="urn:microsoft.com/office/officeart/2009/3/layout/RandomtoResultProcess"/>
    <dgm:cxn modelId="{852F824F-8FCF-4653-BE6F-1618B3C3503F}" type="presParOf" srcId="{64838203-B116-4E81-9980-E8840C3FB711}" destId="{A5E8C246-3E32-4E74-8E34-A97D64130E71}" srcOrd="9" destOrd="0" presId="urn:microsoft.com/office/officeart/2009/3/layout/RandomtoResultProcess"/>
    <dgm:cxn modelId="{961C07EB-CADA-4E43-B88D-EA2447F71B57}" type="presParOf" srcId="{64838203-B116-4E81-9980-E8840C3FB711}" destId="{6049467E-27B2-411D-84CE-B03FA19B0C7E}" srcOrd="10" destOrd="0" presId="urn:microsoft.com/office/officeart/2009/3/layout/RandomtoResultProcess"/>
    <dgm:cxn modelId="{9331DAF3-BC1D-4D48-B298-F88FE6309A99}" type="presParOf" srcId="{64838203-B116-4E81-9980-E8840C3FB711}" destId="{C2E6AC81-4FDB-4803-AF43-A3EED51038F1}" srcOrd="11" destOrd="0" presId="urn:microsoft.com/office/officeart/2009/3/layout/RandomtoResultProcess"/>
    <dgm:cxn modelId="{BBD47A4C-C041-4D1D-895F-63CA10CA4660}" type="presParOf" srcId="{64838203-B116-4E81-9980-E8840C3FB711}" destId="{891C05A8-48F0-4901-8DFC-07721F0CFE48}" srcOrd="12" destOrd="0" presId="urn:microsoft.com/office/officeart/2009/3/layout/RandomtoResultProcess"/>
    <dgm:cxn modelId="{68DFE9CC-71F9-499F-93E8-D4A13930C5F8}" type="presParOf" srcId="{64838203-B116-4E81-9980-E8840C3FB711}" destId="{270D2CC9-F97B-4645-9719-09C808C378F6}" srcOrd="13" destOrd="0" presId="urn:microsoft.com/office/officeart/2009/3/layout/RandomtoResultProcess"/>
    <dgm:cxn modelId="{12E56218-41D7-45B2-AE46-70974E720842}" type="presParOf" srcId="{64838203-B116-4E81-9980-E8840C3FB711}" destId="{4DED370A-5502-4E78-88FE-DB2F4623275C}" srcOrd="14" destOrd="0" presId="urn:microsoft.com/office/officeart/2009/3/layout/RandomtoResultProcess"/>
    <dgm:cxn modelId="{FB7BCCB4-3DD9-4C6C-B6A2-CA7D0E03F60F}" type="presParOf" srcId="{64838203-B116-4E81-9980-E8840C3FB711}" destId="{AB74BBF8-17F5-4767-A2EC-54F29EAC9DE5}" srcOrd="15" destOrd="0" presId="urn:microsoft.com/office/officeart/2009/3/layout/RandomtoResultProcess"/>
    <dgm:cxn modelId="{EF17B350-DB96-4AAD-9D4E-151911FC3945}" type="presParOf" srcId="{64838203-B116-4E81-9980-E8840C3FB711}" destId="{C585B33F-1464-4A37-903F-5CEAF23D5C76}" srcOrd="16" destOrd="0" presId="urn:microsoft.com/office/officeart/2009/3/layout/RandomtoResultProcess"/>
    <dgm:cxn modelId="{606D2E09-4D36-4AE4-AB42-9CAFCDBFBCE5}" type="presParOf" srcId="{64838203-B116-4E81-9980-E8840C3FB711}" destId="{D5FE6651-B66C-4954-B5AB-E7195D1C87F7}" srcOrd="17" destOrd="0" presId="urn:microsoft.com/office/officeart/2009/3/layout/RandomtoResultProcess"/>
    <dgm:cxn modelId="{99AD76C0-8CFF-4B2F-9748-520FB16E4163}" type="presParOf" srcId="{64838203-B116-4E81-9980-E8840C3FB711}" destId="{8F365A85-1745-4E97-962D-947ACDABC306}" srcOrd="18" destOrd="0" presId="urn:microsoft.com/office/officeart/2009/3/layout/RandomtoResultProcess"/>
    <dgm:cxn modelId="{3DB88A32-90A8-4F26-971E-C90A901812D2}" type="presParOf" srcId="{A5EF5CD4-109D-4D85-BFAD-8CFC28AB8765}" destId="{A18CDF82-B475-4F7A-80E2-EFF91841E179}" srcOrd="1" destOrd="0" presId="urn:microsoft.com/office/officeart/2009/3/layout/RandomtoResultProcess"/>
    <dgm:cxn modelId="{A8183862-947C-4994-B8FE-F0A450D33023}" type="presParOf" srcId="{A18CDF82-B475-4F7A-80E2-EFF91841E179}" destId="{B7F93F04-80DC-412C-8F6A-3544527454E1}" srcOrd="0" destOrd="0" presId="urn:microsoft.com/office/officeart/2009/3/layout/RandomtoResultProcess"/>
    <dgm:cxn modelId="{6CEDA435-1871-402D-9F53-537613D6BB20}" type="presParOf" srcId="{A18CDF82-B475-4F7A-80E2-EFF91841E179}" destId="{3B89837D-F06C-4550-9D4F-703B3850CCB2}" srcOrd="1" destOrd="0" presId="urn:microsoft.com/office/officeart/2009/3/layout/RandomtoResultProcess"/>
    <dgm:cxn modelId="{F5D93AE5-37DE-4580-86D6-7ED86547E91F}" type="presParOf" srcId="{A5EF5CD4-109D-4D85-BFAD-8CFC28AB8765}" destId="{F1236637-5C0A-4E06-ADDB-8C6374942A6C}" srcOrd="2" destOrd="0" presId="urn:microsoft.com/office/officeart/2009/3/layout/RandomtoResultProcess"/>
    <dgm:cxn modelId="{29E82359-49ED-4172-8669-201E66657691}" type="presParOf" srcId="{F1236637-5C0A-4E06-ADDB-8C6374942A6C}" destId="{5290FACC-5061-4BB1-B1D5-C391A69E3215}" srcOrd="0" destOrd="0" presId="urn:microsoft.com/office/officeart/2009/3/layout/RandomtoResultProcess"/>
    <dgm:cxn modelId="{D8C3B353-A52F-4E1D-8A83-57B06342F199}" type="presParOf" srcId="{F1236637-5C0A-4E06-ADDB-8C6374942A6C}" destId="{60360EB8-76B5-4EFA-BF5E-6DD89E37A694}" srcOrd="1" destOrd="0" presId="urn:microsoft.com/office/officeart/2009/3/layout/RandomtoResultProcess"/>
    <dgm:cxn modelId="{852AD8BB-0D31-4CA8-804E-D45C82F70FB7}" type="presParOf" srcId="{A5EF5CD4-109D-4D85-BFAD-8CFC28AB8765}" destId="{FCDFF693-A555-4BBE-917B-01836120D16A}" srcOrd="3" destOrd="0" presId="urn:microsoft.com/office/officeart/2009/3/layout/RandomtoResultProcess"/>
    <dgm:cxn modelId="{53123810-3DC7-4CD3-95F7-9FFDDDFBCBC1}" type="presParOf" srcId="{FCDFF693-A555-4BBE-917B-01836120D16A}" destId="{9F498046-FB43-4B79-890A-7855C28F75A6}" srcOrd="0" destOrd="0" presId="urn:microsoft.com/office/officeart/2009/3/layout/RandomtoResultProcess"/>
    <dgm:cxn modelId="{C6121FB4-15F9-4105-B93A-6A58EEE48D50}" type="presParOf" srcId="{FCDFF693-A555-4BBE-917B-01836120D16A}" destId="{12B809FB-E5D5-4553-A64F-05650C32E71A}" srcOrd="1" destOrd="0" presId="urn:microsoft.com/office/officeart/2009/3/layout/RandomtoResultProcess"/>
    <dgm:cxn modelId="{3B590228-C3E1-4CAA-AF3B-AA673314E379}" type="presParOf" srcId="{A5EF5CD4-109D-4D85-BFAD-8CFC28AB8765}" destId="{06D359A4-4E13-4543-B679-920508D683D0}" srcOrd="4" destOrd="0" presId="urn:microsoft.com/office/officeart/2009/3/layout/RandomtoResultProcess"/>
    <dgm:cxn modelId="{CE2E144E-781A-4075-919C-62D3A0EA40BA}" type="presParOf" srcId="{06D359A4-4E13-4543-B679-920508D683D0}" destId="{22E4445A-C714-40F2-9275-2518F982A7B2}" srcOrd="0" destOrd="0" presId="urn:microsoft.com/office/officeart/2009/3/layout/RandomtoResultProcess"/>
    <dgm:cxn modelId="{C1EE776B-96D6-4865-A794-4EE68E31A8E4}" type="presParOf" srcId="{06D359A4-4E13-4543-B679-920508D683D0}" destId="{8472F869-B1C7-4BCA-A27B-573AEB95364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B11B6D-DE23-4A12-81CA-E964A0C7191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69668A-4D76-47C4-956A-099F9716F3F9}">
      <dgm:prSet phldrT="[Текст]" custT="1"/>
      <dgm:spPr/>
      <dgm:t>
        <a:bodyPr/>
        <a:lstStyle/>
        <a:p>
          <a:r>
            <a:rPr kumimoji="0" lang="ru-RU" sz="1800" b="1" i="0" u="none" strike="noStrike" cap="none" normalizeH="0" baseline="0" dirty="0" smtClean="0">
              <a:ln/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rPr>
            <a:t>Разработка методических рекомендаций и инструкций на основе справочных материалов компании разработчика (ЗАО "</a:t>
          </a:r>
          <a:r>
            <a:rPr kumimoji="0" lang="ru-RU" sz="1800" b="1" i="0" u="none" strike="noStrike" cap="none" normalizeH="0" baseline="0" dirty="0" err="1" smtClean="0">
              <a:ln/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rPr>
            <a:t>ИРТех</a:t>
          </a:r>
          <a:r>
            <a:rPr kumimoji="0" lang="ru-RU" sz="1800" b="1" i="0" u="none" strike="noStrike" cap="none" normalizeH="0" baseline="0" dirty="0" smtClean="0">
              <a:ln/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rPr>
            <a:t>")  и размещение в открытом доступе</a:t>
          </a:r>
          <a:endParaRPr lang="ru-RU" sz="1800" dirty="0">
            <a:solidFill>
              <a:srgbClr val="000099"/>
            </a:solidFill>
          </a:endParaRPr>
        </a:p>
      </dgm:t>
    </dgm:pt>
    <dgm:pt modelId="{E060D7EB-FFA4-4CCE-86D9-A6C9FDA49C8B}" type="parTrans" cxnId="{E7C7BF0A-E9F1-4E0B-883D-7B5F36536FF4}">
      <dgm:prSet/>
      <dgm:spPr/>
      <dgm:t>
        <a:bodyPr/>
        <a:lstStyle/>
        <a:p>
          <a:endParaRPr lang="ru-RU" sz="1800">
            <a:solidFill>
              <a:srgbClr val="000099"/>
            </a:solidFill>
          </a:endParaRPr>
        </a:p>
      </dgm:t>
    </dgm:pt>
    <dgm:pt modelId="{BBEECA8D-74AF-4314-8413-5D5A6ADC7F87}" type="sibTrans" cxnId="{E7C7BF0A-E9F1-4E0B-883D-7B5F36536FF4}">
      <dgm:prSet/>
      <dgm:spPr/>
      <dgm:t>
        <a:bodyPr/>
        <a:lstStyle/>
        <a:p>
          <a:endParaRPr lang="ru-RU" sz="1800">
            <a:solidFill>
              <a:srgbClr val="000099"/>
            </a:solidFill>
          </a:endParaRPr>
        </a:p>
      </dgm:t>
    </dgm:pt>
    <dgm:pt modelId="{098A3F81-1222-4EC7-922B-4E47FA9838AB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normalizeH="0" baseline="0" dirty="0" smtClean="0">
              <a:ln/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rPr>
            <a:t>Базовое обучение сотрудников образовательных организаций основным принципам работы в автоматизированных системах (АСУ РСО, "Е-услуги").</a:t>
          </a:r>
          <a:endParaRPr lang="ru-RU" sz="1800" dirty="0">
            <a:solidFill>
              <a:srgbClr val="000099"/>
            </a:solidFill>
          </a:endParaRPr>
        </a:p>
      </dgm:t>
    </dgm:pt>
    <dgm:pt modelId="{C9B14526-84D8-40C5-BE58-6D0BA6B1539B}" type="parTrans" cxnId="{2FFD1DB9-A042-4BE0-8940-4EADA9C61E7E}">
      <dgm:prSet/>
      <dgm:spPr/>
      <dgm:t>
        <a:bodyPr/>
        <a:lstStyle/>
        <a:p>
          <a:endParaRPr lang="ru-RU" sz="1800">
            <a:solidFill>
              <a:srgbClr val="000099"/>
            </a:solidFill>
          </a:endParaRPr>
        </a:p>
      </dgm:t>
    </dgm:pt>
    <dgm:pt modelId="{CCB81967-E702-4C5F-9809-266B0AD5D8EE}" type="sibTrans" cxnId="{2FFD1DB9-A042-4BE0-8940-4EADA9C61E7E}">
      <dgm:prSet/>
      <dgm:spPr/>
      <dgm:t>
        <a:bodyPr/>
        <a:lstStyle/>
        <a:p>
          <a:endParaRPr lang="ru-RU" sz="1800">
            <a:solidFill>
              <a:srgbClr val="000099"/>
            </a:solidFill>
          </a:endParaRPr>
        </a:p>
      </dgm:t>
    </dgm:pt>
    <dgm:pt modelId="{041445AC-2ADE-47B1-9421-DE7EACD95137}">
      <dgm:prSet phldrT="[Текст]" custT="1"/>
      <dgm:spPr/>
      <dgm:t>
        <a:bodyPr/>
        <a:lstStyle/>
        <a:p>
          <a:pPr rtl="0"/>
          <a:r>
            <a:rPr kumimoji="0" lang="ru-RU" sz="1800" b="1" i="0" u="none" strike="noStrike" cap="none" normalizeH="0" baseline="0" dirty="0" smtClean="0">
              <a:ln/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rPr>
            <a:t>Специализированное обучение образовательных организаций (в соответствии с решаемыми задачами) по категориям сотрудников (педагоги, администраторы, управленцы, делопроизводители, классные руководители)</a:t>
          </a:r>
          <a:endParaRPr lang="ru-RU" sz="1800" dirty="0">
            <a:solidFill>
              <a:srgbClr val="000099"/>
            </a:solidFill>
          </a:endParaRPr>
        </a:p>
      </dgm:t>
    </dgm:pt>
    <dgm:pt modelId="{EED8E569-65EB-4471-81D5-49E855F631C4}" type="parTrans" cxnId="{762E1B85-B8A8-43D1-8B21-78F07F20596E}">
      <dgm:prSet/>
      <dgm:spPr/>
      <dgm:t>
        <a:bodyPr/>
        <a:lstStyle/>
        <a:p>
          <a:endParaRPr lang="ru-RU" sz="1800">
            <a:solidFill>
              <a:srgbClr val="000099"/>
            </a:solidFill>
          </a:endParaRPr>
        </a:p>
      </dgm:t>
    </dgm:pt>
    <dgm:pt modelId="{A7299136-E06E-4F85-89BA-ED76D6CCF570}" type="sibTrans" cxnId="{762E1B85-B8A8-43D1-8B21-78F07F20596E}">
      <dgm:prSet/>
      <dgm:spPr/>
      <dgm:t>
        <a:bodyPr/>
        <a:lstStyle/>
        <a:p>
          <a:endParaRPr lang="ru-RU" sz="1800">
            <a:solidFill>
              <a:srgbClr val="000099"/>
            </a:solidFill>
          </a:endParaRPr>
        </a:p>
      </dgm:t>
    </dgm:pt>
    <dgm:pt modelId="{E5D8D572-7EB1-4CED-9516-009510A761B8}">
      <dgm:prSet custT="1"/>
      <dgm:spPr/>
      <dgm:t>
        <a:bodyPr/>
        <a:lstStyle/>
        <a:p>
          <a:pPr rtl="0"/>
          <a:r>
            <a:rPr kumimoji="0" lang="ru-RU" sz="1800" b="1" i="0" u="none" strike="noStrike" cap="none" normalizeH="0" baseline="0" smtClean="0">
              <a:ln/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rPr>
            <a:t>Организация консалт-поддержки для всех категорий пользователей.</a:t>
          </a:r>
          <a:endParaRPr kumimoji="0" lang="ru-RU" sz="1800" b="1" i="0" u="none" strike="noStrike" cap="none" normalizeH="0" baseline="0" dirty="0" smtClean="0">
            <a:ln/>
            <a:solidFill>
              <a:srgbClr val="000099"/>
            </a:solidFill>
            <a:effectLst/>
            <a:cs typeface="Arial" pitchFamily="34" charset="0"/>
          </a:endParaRPr>
        </a:p>
      </dgm:t>
    </dgm:pt>
    <dgm:pt modelId="{A2F0F6B9-E860-4452-A0D6-AE2231C12522}" type="parTrans" cxnId="{EA070C1A-B1A9-41FA-9039-FBCEC9596939}">
      <dgm:prSet/>
      <dgm:spPr/>
      <dgm:t>
        <a:bodyPr/>
        <a:lstStyle/>
        <a:p>
          <a:endParaRPr lang="ru-RU" sz="1800">
            <a:solidFill>
              <a:srgbClr val="000099"/>
            </a:solidFill>
          </a:endParaRPr>
        </a:p>
      </dgm:t>
    </dgm:pt>
    <dgm:pt modelId="{A2D0D0B7-CE99-4329-800D-FAD61C3CD0AF}" type="sibTrans" cxnId="{EA070C1A-B1A9-41FA-9039-FBCEC9596939}">
      <dgm:prSet/>
      <dgm:spPr/>
      <dgm:t>
        <a:bodyPr/>
        <a:lstStyle/>
        <a:p>
          <a:endParaRPr lang="ru-RU" sz="1800">
            <a:solidFill>
              <a:srgbClr val="000099"/>
            </a:solidFill>
          </a:endParaRPr>
        </a:p>
      </dgm:t>
    </dgm:pt>
    <dgm:pt modelId="{EA91821F-7EF6-4034-8548-753CD14FD522}" type="pres">
      <dgm:prSet presAssocID="{40B11B6D-DE23-4A12-81CA-E964A0C719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A044E2-1C21-4E19-9749-B92D090767F0}" type="pres">
      <dgm:prSet presAssocID="{3D69668A-4D76-47C4-956A-099F9716F3F9}" presName="parentLin" presStyleCnt="0"/>
      <dgm:spPr/>
    </dgm:pt>
    <dgm:pt modelId="{E327B6D0-C581-450B-BDC7-C3DA06DD6557}" type="pres">
      <dgm:prSet presAssocID="{3D69668A-4D76-47C4-956A-099F9716F3F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BDBE908-33E4-44D1-875C-04CEED43409E}" type="pres">
      <dgm:prSet presAssocID="{3D69668A-4D76-47C4-956A-099F9716F3F9}" presName="parentText" presStyleLbl="node1" presStyleIdx="0" presStyleCnt="4" custScaleX="141557" custScaleY="166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34BB2-F0D4-4F67-B6DD-D1F3AFFEB78C}" type="pres">
      <dgm:prSet presAssocID="{3D69668A-4D76-47C4-956A-099F9716F3F9}" presName="negativeSpace" presStyleCnt="0"/>
      <dgm:spPr/>
    </dgm:pt>
    <dgm:pt modelId="{231D2F32-3CCD-465B-ADB4-2539762957B2}" type="pres">
      <dgm:prSet presAssocID="{3D69668A-4D76-47C4-956A-099F9716F3F9}" presName="childText" presStyleLbl="conFgAcc1" presStyleIdx="0" presStyleCnt="4">
        <dgm:presLayoutVars>
          <dgm:bulletEnabled val="1"/>
        </dgm:presLayoutVars>
      </dgm:prSet>
      <dgm:spPr/>
    </dgm:pt>
    <dgm:pt modelId="{0F0D2DAF-4BFB-4A3F-82EF-D3CFBC30D8EE}" type="pres">
      <dgm:prSet presAssocID="{BBEECA8D-74AF-4314-8413-5D5A6ADC7F87}" presName="spaceBetweenRectangles" presStyleCnt="0"/>
      <dgm:spPr/>
    </dgm:pt>
    <dgm:pt modelId="{693E11EE-5720-44CE-8B4B-E4A182BCF95C}" type="pres">
      <dgm:prSet presAssocID="{098A3F81-1222-4EC7-922B-4E47FA9838AB}" presName="parentLin" presStyleCnt="0"/>
      <dgm:spPr/>
    </dgm:pt>
    <dgm:pt modelId="{8EAA32DF-5552-47DF-9CE5-434B8ACEE287}" type="pres">
      <dgm:prSet presAssocID="{098A3F81-1222-4EC7-922B-4E47FA9838A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4D9D6A0-BB9D-4BB5-BAF6-967C8EF22A6E}" type="pres">
      <dgm:prSet presAssocID="{098A3F81-1222-4EC7-922B-4E47FA9838AB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11D6E-9ED9-4056-8934-EEF4C54D2F93}" type="pres">
      <dgm:prSet presAssocID="{098A3F81-1222-4EC7-922B-4E47FA9838AB}" presName="negativeSpace" presStyleCnt="0"/>
      <dgm:spPr/>
    </dgm:pt>
    <dgm:pt modelId="{15146EA8-D6E7-44C1-8FF7-A9149F467F18}" type="pres">
      <dgm:prSet presAssocID="{098A3F81-1222-4EC7-922B-4E47FA9838AB}" presName="childText" presStyleLbl="conFgAcc1" presStyleIdx="1" presStyleCnt="4">
        <dgm:presLayoutVars>
          <dgm:bulletEnabled val="1"/>
        </dgm:presLayoutVars>
      </dgm:prSet>
      <dgm:spPr/>
    </dgm:pt>
    <dgm:pt modelId="{28B9B1C6-EA3A-48E8-9836-E04AE5409CA5}" type="pres">
      <dgm:prSet presAssocID="{CCB81967-E702-4C5F-9809-266B0AD5D8EE}" presName="spaceBetweenRectangles" presStyleCnt="0"/>
      <dgm:spPr/>
    </dgm:pt>
    <dgm:pt modelId="{422FDF14-A1DF-4F65-B555-74472A111A33}" type="pres">
      <dgm:prSet presAssocID="{041445AC-2ADE-47B1-9421-DE7EACD95137}" presName="parentLin" presStyleCnt="0"/>
      <dgm:spPr/>
    </dgm:pt>
    <dgm:pt modelId="{75FD7708-4F26-4B5C-9444-A24027CAAEB0}" type="pres">
      <dgm:prSet presAssocID="{041445AC-2ADE-47B1-9421-DE7EACD9513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39E0381-254E-4593-9FB6-238083BCED3E}" type="pres">
      <dgm:prSet presAssocID="{041445AC-2ADE-47B1-9421-DE7EACD95137}" presName="parentText" presStyleLbl="node1" presStyleIdx="2" presStyleCnt="4" custScaleX="142857" custScaleY="160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0A736-D23A-4193-B92E-A4C876295521}" type="pres">
      <dgm:prSet presAssocID="{041445AC-2ADE-47B1-9421-DE7EACD95137}" presName="negativeSpace" presStyleCnt="0"/>
      <dgm:spPr/>
    </dgm:pt>
    <dgm:pt modelId="{D0A71F11-5F71-4F43-8531-01EF65807567}" type="pres">
      <dgm:prSet presAssocID="{041445AC-2ADE-47B1-9421-DE7EACD95137}" presName="childText" presStyleLbl="conFgAcc1" presStyleIdx="2" presStyleCnt="4">
        <dgm:presLayoutVars>
          <dgm:bulletEnabled val="1"/>
        </dgm:presLayoutVars>
      </dgm:prSet>
      <dgm:spPr/>
    </dgm:pt>
    <dgm:pt modelId="{2ACE5B79-D553-4F1A-89CC-0374D58582B5}" type="pres">
      <dgm:prSet presAssocID="{A7299136-E06E-4F85-89BA-ED76D6CCF570}" presName="spaceBetweenRectangles" presStyleCnt="0"/>
      <dgm:spPr/>
    </dgm:pt>
    <dgm:pt modelId="{E1EABFA5-3D7D-4C1D-A938-205BCDCEE80A}" type="pres">
      <dgm:prSet presAssocID="{E5D8D572-7EB1-4CED-9516-009510A761B8}" presName="parentLin" presStyleCnt="0"/>
      <dgm:spPr/>
    </dgm:pt>
    <dgm:pt modelId="{FB51D947-198D-4C48-A885-78DA826C6DE4}" type="pres">
      <dgm:prSet presAssocID="{E5D8D572-7EB1-4CED-9516-009510A761B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0C647A5-43A0-404C-A7F1-FE70EBD2C5B8}" type="pres">
      <dgm:prSet presAssocID="{E5D8D572-7EB1-4CED-9516-009510A761B8}" presName="parentText" presStyleLbl="node1" presStyleIdx="3" presStyleCnt="4" custScaleX="1367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90A59-9379-43E8-816F-3744A99490C3}" type="pres">
      <dgm:prSet presAssocID="{E5D8D572-7EB1-4CED-9516-009510A761B8}" presName="negativeSpace" presStyleCnt="0"/>
      <dgm:spPr/>
    </dgm:pt>
    <dgm:pt modelId="{9413E3A0-D3B1-4D77-8FDE-29244E8DB656}" type="pres">
      <dgm:prSet presAssocID="{E5D8D572-7EB1-4CED-9516-009510A761B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FD1DB9-A042-4BE0-8940-4EADA9C61E7E}" srcId="{40B11B6D-DE23-4A12-81CA-E964A0C71911}" destId="{098A3F81-1222-4EC7-922B-4E47FA9838AB}" srcOrd="1" destOrd="0" parTransId="{C9B14526-84D8-40C5-BE58-6D0BA6B1539B}" sibTransId="{CCB81967-E702-4C5F-9809-266B0AD5D8EE}"/>
    <dgm:cxn modelId="{762E1B85-B8A8-43D1-8B21-78F07F20596E}" srcId="{40B11B6D-DE23-4A12-81CA-E964A0C71911}" destId="{041445AC-2ADE-47B1-9421-DE7EACD95137}" srcOrd="2" destOrd="0" parTransId="{EED8E569-65EB-4471-81D5-49E855F631C4}" sibTransId="{A7299136-E06E-4F85-89BA-ED76D6CCF570}"/>
    <dgm:cxn modelId="{5ADDA6B8-C05E-4ACC-A2EC-F096E45508F7}" type="presOf" srcId="{041445AC-2ADE-47B1-9421-DE7EACD95137}" destId="{239E0381-254E-4593-9FB6-238083BCED3E}" srcOrd="1" destOrd="0" presId="urn:microsoft.com/office/officeart/2005/8/layout/list1"/>
    <dgm:cxn modelId="{B5E35B45-CC0D-4F7C-86E2-EDD453EDB7E8}" type="presOf" srcId="{098A3F81-1222-4EC7-922B-4E47FA9838AB}" destId="{8EAA32DF-5552-47DF-9CE5-434B8ACEE287}" srcOrd="0" destOrd="0" presId="urn:microsoft.com/office/officeart/2005/8/layout/list1"/>
    <dgm:cxn modelId="{416B3CAF-6B3E-4E70-B789-C3002798A3A7}" type="presOf" srcId="{40B11B6D-DE23-4A12-81CA-E964A0C71911}" destId="{EA91821F-7EF6-4034-8548-753CD14FD522}" srcOrd="0" destOrd="0" presId="urn:microsoft.com/office/officeart/2005/8/layout/list1"/>
    <dgm:cxn modelId="{E7C7BF0A-E9F1-4E0B-883D-7B5F36536FF4}" srcId="{40B11B6D-DE23-4A12-81CA-E964A0C71911}" destId="{3D69668A-4D76-47C4-956A-099F9716F3F9}" srcOrd="0" destOrd="0" parTransId="{E060D7EB-FFA4-4CCE-86D9-A6C9FDA49C8B}" sibTransId="{BBEECA8D-74AF-4314-8413-5D5A6ADC7F87}"/>
    <dgm:cxn modelId="{46AD6565-0084-4BF9-B5CA-A7337D2038CF}" type="presOf" srcId="{3D69668A-4D76-47C4-956A-099F9716F3F9}" destId="{E327B6D0-C581-450B-BDC7-C3DA06DD6557}" srcOrd="0" destOrd="0" presId="urn:microsoft.com/office/officeart/2005/8/layout/list1"/>
    <dgm:cxn modelId="{F44ADF5E-9246-4C29-BE76-7CDFBA6C28CD}" type="presOf" srcId="{041445AC-2ADE-47B1-9421-DE7EACD95137}" destId="{75FD7708-4F26-4B5C-9444-A24027CAAEB0}" srcOrd="0" destOrd="0" presId="urn:microsoft.com/office/officeart/2005/8/layout/list1"/>
    <dgm:cxn modelId="{5F238E60-7CF5-42BF-8C54-24CD874C6889}" type="presOf" srcId="{3D69668A-4D76-47C4-956A-099F9716F3F9}" destId="{1BDBE908-33E4-44D1-875C-04CEED43409E}" srcOrd="1" destOrd="0" presId="urn:microsoft.com/office/officeart/2005/8/layout/list1"/>
    <dgm:cxn modelId="{9AD5A210-1A17-4D18-930A-4C51E8696D56}" type="presOf" srcId="{E5D8D572-7EB1-4CED-9516-009510A761B8}" destId="{FB51D947-198D-4C48-A885-78DA826C6DE4}" srcOrd="0" destOrd="0" presId="urn:microsoft.com/office/officeart/2005/8/layout/list1"/>
    <dgm:cxn modelId="{ABFA0406-7B29-48A5-903D-4C58F30BAE8D}" type="presOf" srcId="{E5D8D572-7EB1-4CED-9516-009510A761B8}" destId="{C0C647A5-43A0-404C-A7F1-FE70EBD2C5B8}" srcOrd="1" destOrd="0" presId="urn:microsoft.com/office/officeart/2005/8/layout/list1"/>
    <dgm:cxn modelId="{FD583445-CC35-4B9F-A8D8-F249B44073E3}" type="presOf" srcId="{098A3F81-1222-4EC7-922B-4E47FA9838AB}" destId="{24D9D6A0-BB9D-4BB5-BAF6-967C8EF22A6E}" srcOrd="1" destOrd="0" presId="urn:microsoft.com/office/officeart/2005/8/layout/list1"/>
    <dgm:cxn modelId="{EA070C1A-B1A9-41FA-9039-FBCEC9596939}" srcId="{40B11B6D-DE23-4A12-81CA-E964A0C71911}" destId="{E5D8D572-7EB1-4CED-9516-009510A761B8}" srcOrd="3" destOrd="0" parTransId="{A2F0F6B9-E860-4452-A0D6-AE2231C12522}" sibTransId="{A2D0D0B7-CE99-4329-800D-FAD61C3CD0AF}"/>
    <dgm:cxn modelId="{2635BD0B-D284-4EE6-8E89-BEBDD4A92DE8}" type="presParOf" srcId="{EA91821F-7EF6-4034-8548-753CD14FD522}" destId="{D0A044E2-1C21-4E19-9749-B92D090767F0}" srcOrd="0" destOrd="0" presId="urn:microsoft.com/office/officeart/2005/8/layout/list1"/>
    <dgm:cxn modelId="{DA458297-346E-45B9-A37C-1DDF54E70975}" type="presParOf" srcId="{D0A044E2-1C21-4E19-9749-B92D090767F0}" destId="{E327B6D0-C581-450B-BDC7-C3DA06DD6557}" srcOrd="0" destOrd="0" presId="urn:microsoft.com/office/officeart/2005/8/layout/list1"/>
    <dgm:cxn modelId="{51D29266-557D-4739-A80C-D61DA660A41F}" type="presParOf" srcId="{D0A044E2-1C21-4E19-9749-B92D090767F0}" destId="{1BDBE908-33E4-44D1-875C-04CEED43409E}" srcOrd="1" destOrd="0" presId="urn:microsoft.com/office/officeart/2005/8/layout/list1"/>
    <dgm:cxn modelId="{97403A76-5DA0-43BD-8392-DF0E4CD9FA7D}" type="presParOf" srcId="{EA91821F-7EF6-4034-8548-753CD14FD522}" destId="{D9A34BB2-F0D4-4F67-B6DD-D1F3AFFEB78C}" srcOrd="1" destOrd="0" presId="urn:microsoft.com/office/officeart/2005/8/layout/list1"/>
    <dgm:cxn modelId="{BC65958C-142B-43A9-B248-EE204B71E84A}" type="presParOf" srcId="{EA91821F-7EF6-4034-8548-753CD14FD522}" destId="{231D2F32-3CCD-465B-ADB4-2539762957B2}" srcOrd="2" destOrd="0" presId="urn:microsoft.com/office/officeart/2005/8/layout/list1"/>
    <dgm:cxn modelId="{28582169-3B2F-4428-84B0-9139062A5C81}" type="presParOf" srcId="{EA91821F-7EF6-4034-8548-753CD14FD522}" destId="{0F0D2DAF-4BFB-4A3F-82EF-D3CFBC30D8EE}" srcOrd="3" destOrd="0" presId="urn:microsoft.com/office/officeart/2005/8/layout/list1"/>
    <dgm:cxn modelId="{1DC27A26-199F-489C-8CBD-8E1AE013F430}" type="presParOf" srcId="{EA91821F-7EF6-4034-8548-753CD14FD522}" destId="{693E11EE-5720-44CE-8B4B-E4A182BCF95C}" srcOrd="4" destOrd="0" presId="urn:microsoft.com/office/officeart/2005/8/layout/list1"/>
    <dgm:cxn modelId="{63C72436-C026-4EB7-B495-C7C1DC2D7894}" type="presParOf" srcId="{693E11EE-5720-44CE-8B4B-E4A182BCF95C}" destId="{8EAA32DF-5552-47DF-9CE5-434B8ACEE287}" srcOrd="0" destOrd="0" presId="urn:microsoft.com/office/officeart/2005/8/layout/list1"/>
    <dgm:cxn modelId="{0256C400-42BB-488C-89B6-DBD52408AEDD}" type="presParOf" srcId="{693E11EE-5720-44CE-8B4B-E4A182BCF95C}" destId="{24D9D6A0-BB9D-4BB5-BAF6-967C8EF22A6E}" srcOrd="1" destOrd="0" presId="urn:microsoft.com/office/officeart/2005/8/layout/list1"/>
    <dgm:cxn modelId="{11EE8534-4D44-431A-AC6C-6BF10458B32C}" type="presParOf" srcId="{EA91821F-7EF6-4034-8548-753CD14FD522}" destId="{B8711D6E-9ED9-4056-8934-EEF4C54D2F93}" srcOrd="5" destOrd="0" presId="urn:microsoft.com/office/officeart/2005/8/layout/list1"/>
    <dgm:cxn modelId="{F0DF17E8-50E7-40C8-AD03-4C8B42369802}" type="presParOf" srcId="{EA91821F-7EF6-4034-8548-753CD14FD522}" destId="{15146EA8-D6E7-44C1-8FF7-A9149F467F18}" srcOrd="6" destOrd="0" presId="urn:microsoft.com/office/officeart/2005/8/layout/list1"/>
    <dgm:cxn modelId="{B8645152-6C46-4C3A-A4A8-BC47B95F50C6}" type="presParOf" srcId="{EA91821F-7EF6-4034-8548-753CD14FD522}" destId="{28B9B1C6-EA3A-48E8-9836-E04AE5409CA5}" srcOrd="7" destOrd="0" presId="urn:microsoft.com/office/officeart/2005/8/layout/list1"/>
    <dgm:cxn modelId="{37C1A6FE-D5CB-453E-A5C2-047DB24CDC69}" type="presParOf" srcId="{EA91821F-7EF6-4034-8548-753CD14FD522}" destId="{422FDF14-A1DF-4F65-B555-74472A111A33}" srcOrd="8" destOrd="0" presId="urn:microsoft.com/office/officeart/2005/8/layout/list1"/>
    <dgm:cxn modelId="{9BE77253-BA09-4EE0-B776-A09DD3DBAAEC}" type="presParOf" srcId="{422FDF14-A1DF-4F65-B555-74472A111A33}" destId="{75FD7708-4F26-4B5C-9444-A24027CAAEB0}" srcOrd="0" destOrd="0" presId="urn:microsoft.com/office/officeart/2005/8/layout/list1"/>
    <dgm:cxn modelId="{9B0AF1F2-9F7C-451C-ADE9-CA60C5E223A0}" type="presParOf" srcId="{422FDF14-A1DF-4F65-B555-74472A111A33}" destId="{239E0381-254E-4593-9FB6-238083BCED3E}" srcOrd="1" destOrd="0" presId="urn:microsoft.com/office/officeart/2005/8/layout/list1"/>
    <dgm:cxn modelId="{9B0F82DB-8E20-4EDC-9D8C-0CE57FF04D7E}" type="presParOf" srcId="{EA91821F-7EF6-4034-8548-753CD14FD522}" destId="{9D90A736-D23A-4193-B92E-A4C876295521}" srcOrd="9" destOrd="0" presId="urn:microsoft.com/office/officeart/2005/8/layout/list1"/>
    <dgm:cxn modelId="{11A23015-071A-4C8B-9B70-C218F7F2611C}" type="presParOf" srcId="{EA91821F-7EF6-4034-8548-753CD14FD522}" destId="{D0A71F11-5F71-4F43-8531-01EF65807567}" srcOrd="10" destOrd="0" presId="urn:microsoft.com/office/officeart/2005/8/layout/list1"/>
    <dgm:cxn modelId="{B7C81B7B-A99F-43AD-9EEE-44459E391045}" type="presParOf" srcId="{EA91821F-7EF6-4034-8548-753CD14FD522}" destId="{2ACE5B79-D553-4F1A-89CC-0374D58582B5}" srcOrd="11" destOrd="0" presId="urn:microsoft.com/office/officeart/2005/8/layout/list1"/>
    <dgm:cxn modelId="{A0C4698D-15F1-4C7F-B570-1ED9D946C378}" type="presParOf" srcId="{EA91821F-7EF6-4034-8548-753CD14FD522}" destId="{E1EABFA5-3D7D-4C1D-A938-205BCDCEE80A}" srcOrd="12" destOrd="0" presId="urn:microsoft.com/office/officeart/2005/8/layout/list1"/>
    <dgm:cxn modelId="{DBFF9758-1A3C-4845-9FFA-56C06D5F3933}" type="presParOf" srcId="{E1EABFA5-3D7D-4C1D-A938-205BCDCEE80A}" destId="{FB51D947-198D-4C48-A885-78DA826C6DE4}" srcOrd="0" destOrd="0" presId="urn:microsoft.com/office/officeart/2005/8/layout/list1"/>
    <dgm:cxn modelId="{585FC3C8-800C-4D03-A484-D49CB3676556}" type="presParOf" srcId="{E1EABFA5-3D7D-4C1D-A938-205BCDCEE80A}" destId="{C0C647A5-43A0-404C-A7F1-FE70EBD2C5B8}" srcOrd="1" destOrd="0" presId="urn:microsoft.com/office/officeart/2005/8/layout/list1"/>
    <dgm:cxn modelId="{36527CD1-5ED4-4CCE-A73F-4E023A969966}" type="presParOf" srcId="{EA91821F-7EF6-4034-8548-753CD14FD522}" destId="{B3E90A59-9379-43E8-816F-3744A99490C3}" srcOrd="13" destOrd="0" presId="urn:microsoft.com/office/officeart/2005/8/layout/list1"/>
    <dgm:cxn modelId="{CB6E511D-514C-4668-86DD-137F832ABDC3}" type="presParOf" srcId="{EA91821F-7EF6-4034-8548-753CD14FD522}" destId="{9413E3A0-D3B1-4D77-8FDE-29244E8DB65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74AACC-C483-4A9B-8DEB-8B7E30F934D7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4A0840-75E8-4AAF-86BA-DBAC485952BD}">
      <dgm:prSet phldrT="[Текст]"/>
      <dgm:spPr/>
      <dgm:t>
        <a:bodyPr/>
        <a:lstStyle/>
        <a:p>
          <a:r>
            <a:rPr kumimoji="0" lang="ru-RU" b="0" i="0" u="none" strike="noStrike" cap="none" normalizeH="0" baseline="0" smtClean="0">
              <a:ln/>
              <a:effectLst/>
              <a:latin typeface="+mn-lt"/>
              <a:ea typeface="Times New Roman" pitchFamily="18" charset="0"/>
              <a:cs typeface="Arial" pitchFamily="34" charset="0"/>
            </a:rPr>
            <a:t>Реализация курсов повышения квалификации педагогов в очной и дистанционной форме по авторским образовательным программам.</a:t>
          </a:r>
          <a:endParaRPr lang="ru-RU" dirty="0">
            <a:latin typeface="+mn-lt"/>
          </a:endParaRPr>
        </a:p>
      </dgm:t>
    </dgm:pt>
    <dgm:pt modelId="{4D86D2B9-E2A3-4255-B189-5F219D0BE7D4}" type="parTrans" cxnId="{6EB7F577-469E-4C55-9429-640B5956B39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D59E51D-77F3-473C-BA6F-4AB4F2A46AD2}" type="sibTrans" cxnId="{6EB7F577-469E-4C55-9429-640B5956B39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789D3C7-FA88-4F66-B435-1BC58E28561F}">
      <dgm:prSet phldrT="[Текст]"/>
      <dgm:spPr/>
      <dgm:t>
        <a:bodyPr/>
        <a:lstStyle/>
        <a:p>
          <a:r>
            <a:rPr kumimoji="0" lang="ru-RU" b="0" i="0" u="none" strike="noStrike" cap="none" normalizeH="0" baseline="0" smtClean="0">
              <a:ln/>
              <a:effectLst/>
              <a:latin typeface="+mn-lt"/>
              <a:ea typeface="Times New Roman" pitchFamily="18" charset="0"/>
              <a:cs typeface="Arial" pitchFamily="34" charset="0"/>
            </a:rPr>
            <a:t>Проведение образовательных семинаров и мастер классов в очной и дистанционной форме.</a:t>
          </a:r>
          <a:endParaRPr lang="ru-RU" dirty="0">
            <a:latin typeface="+mn-lt"/>
          </a:endParaRPr>
        </a:p>
      </dgm:t>
    </dgm:pt>
    <dgm:pt modelId="{122A6FD5-43A2-44BA-828C-B037AD3C9656}" type="parTrans" cxnId="{0D5E5679-7B03-4A18-A047-C9380941B47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124D3D9-18E3-4CA7-A9B2-80B8E69164B4}" type="sibTrans" cxnId="{0D5E5679-7B03-4A18-A047-C9380941B47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560F624-6566-47F9-AA63-8E501B979466}">
      <dgm:prSet phldrT="[Текст]"/>
      <dgm:spPr/>
      <dgm:t>
        <a:bodyPr/>
        <a:lstStyle/>
        <a:p>
          <a:r>
            <a:rPr kumimoji="0" lang="ru-RU" b="0" i="0" u="none" strike="noStrike" cap="none" normalizeH="0" baseline="0" dirty="0" smtClean="0">
              <a:ln/>
              <a:effectLst/>
              <a:latin typeface="+mn-lt"/>
              <a:ea typeface="Times New Roman" pitchFamily="18" charset="0"/>
              <a:cs typeface="Arial" pitchFamily="34" charset="0"/>
            </a:rPr>
            <a:t>Консультирование в режиме "Горячей линии" в очной и дистанционной форме.</a:t>
          </a:r>
          <a:endParaRPr lang="ru-RU" dirty="0">
            <a:latin typeface="+mn-lt"/>
          </a:endParaRPr>
        </a:p>
      </dgm:t>
    </dgm:pt>
    <dgm:pt modelId="{8294E7C8-D5AA-40DC-AD09-E2A13F1AD266}" type="parTrans" cxnId="{D77A5C24-01D9-4AE3-A155-A1B2E1DE92E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59C22C6-83D4-44E2-A441-CB74793E613E}" type="sibTrans" cxnId="{D77A5C24-01D9-4AE3-A155-A1B2E1DE92E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5799AA2-779A-42F3-9838-AA46AB15E1B2}" type="pres">
      <dgm:prSet presAssocID="{3A74AACC-C483-4A9B-8DEB-8B7E30F934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E5F34B-AFEE-4A30-B1A6-2BD7BE2422CC}" type="pres">
      <dgm:prSet presAssocID="{E74A0840-75E8-4AAF-86BA-DBAC485952BD}" presName="comp" presStyleCnt="0"/>
      <dgm:spPr/>
    </dgm:pt>
    <dgm:pt modelId="{AEEF6C1E-40C9-4CD4-82E4-6E67C2DF52F2}" type="pres">
      <dgm:prSet presAssocID="{E74A0840-75E8-4AAF-86BA-DBAC485952BD}" presName="box" presStyleLbl="node1" presStyleIdx="0" presStyleCnt="3"/>
      <dgm:spPr/>
      <dgm:t>
        <a:bodyPr/>
        <a:lstStyle/>
        <a:p>
          <a:endParaRPr lang="ru-RU"/>
        </a:p>
      </dgm:t>
    </dgm:pt>
    <dgm:pt modelId="{CDDB0820-5BA0-4EC4-A6A0-21946C1EE34A}" type="pres">
      <dgm:prSet presAssocID="{E74A0840-75E8-4AAF-86BA-DBAC485952B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2E7B369-94C7-485E-BEC3-C02BDD288A1E}" type="pres">
      <dgm:prSet presAssocID="{E74A0840-75E8-4AAF-86BA-DBAC485952B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C66FF-80DA-4109-A044-391A7C5BD77F}" type="pres">
      <dgm:prSet presAssocID="{5D59E51D-77F3-473C-BA6F-4AB4F2A46AD2}" presName="spacer" presStyleCnt="0"/>
      <dgm:spPr/>
    </dgm:pt>
    <dgm:pt modelId="{30C61CFF-64B4-4C6F-A42A-E5AAD33A1235}" type="pres">
      <dgm:prSet presAssocID="{6789D3C7-FA88-4F66-B435-1BC58E28561F}" presName="comp" presStyleCnt="0"/>
      <dgm:spPr/>
    </dgm:pt>
    <dgm:pt modelId="{BD9D7022-A7F8-4E1D-844B-AF3BE5A93A78}" type="pres">
      <dgm:prSet presAssocID="{6789D3C7-FA88-4F66-B435-1BC58E28561F}" presName="box" presStyleLbl="node1" presStyleIdx="1" presStyleCnt="3"/>
      <dgm:spPr/>
      <dgm:t>
        <a:bodyPr/>
        <a:lstStyle/>
        <a:p>
          <a:endParaRPr lang="ru-RU"/>
        </a:p>
      </dgm:t>
    </dgm:pt>
    <dgm:pt modelId="{D414E2C9-2CF7-4BA4-987C-45EA80D4C0A5}" type="pres">
      <dgm:prSet presAssocID="{6789D3C7-FA88-4F66-B435-1BC58E28561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8428DD-FB27-44FA-82E1-3D8EE7B08853}" type="pres">
      <dgm:prSet presAssocID="{6789D3C7-FA88-4F66-B435-1BC58E28561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D31D8-C55D-42DD-87B4-546F566366D5}" type="pres">
      <dgm:prSet presAssocID="{0124D3D9-18E3-4CA7-A9B2-80B8E69164B4}" presName="spacer" presStyleCnt="0"/>
      <dgm:spPr/>
    </dgm:pt>
    <dgm:pt modelId="{1236AC81-314F-4F65-9B33-9E76F7AC95FA}" type="pres">
      <dgm:prSet presAssocID="{7560F624-6566-47F9-AA63-8E501B979466}" presName="comp" presStyleCnt="0"/>
      <dgm:spPr/>
    </dgm:pt>
    <dgm:pt modelId="{12B3E7D0-EA90-4511-95E6-D1A3D4DBAEC2}" type="pres">
      <dgm:prSet presAssocID="{7560F624-6566-47F9-AA63-8E501B979466}" presName="box" presStyleLbl="node1" presStyleIdx="2" presStyleCnt="3"/>
      <dgm:spPr/>
      <dgm:t>
        <a:bodyPr/>
        <a:lstStyle/>
        <a:p>
          <a:endParaRPr lang="ru-RU"/>
        </a:p>
      </dgm:t>
    </dgm:pt>
    <dgm:pt modelId="{183910FD-1366-4D5D-8B59-D396B1772BBB}" type="pres">
      <dgm:prSet presAssocID="{7560F624-6566-47F9-AA63-8E501B979466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94F79EF-5619-42EF-99E6-692EAE5F1C36}" type="pres">
      <dgm:prSet presAssocID="{7560F624-6566-47F9-AA63-8E501B97946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3E6CAA-5D5F-473F-9724-E0168C5F6C4D}" type="presOf" srcId="{7560F624-6566-47F9-AA63-8E501B979466}" destId="{12B3E7D0-EA90-4511-95E6-D1A3D4DBAEC2}" srcOrd="0" destOrd="0" presId="urn:microsoft.com/office/officeart/2005/8/layout/vList4"/>
    <dgm:cxn modelId="{9ABC8888-5B28-493A-9B83-0F5E44F95163}" type="presOf" srcId="{E74A0840-75E8-4AAF-86BA-DBAC485952BD}" destId="{52E7B369-94C7-485E-BEC3-C02BDD288A1E}" srcOrd="1" destOrd="0" presId="urn:microsoft.com/office/officeart/2005/8/layout/vList4"/>
    <dgm:cxn modelId="{C78EAD09-9D38-4713-81E9-6C98C2E1C5FD}" type="presOf" srcId="{6789D3C7-FA88-4F66-B435-1BC58E28561F}" destId="{338428DD-FB27-44FA-82E1-3D8EE7B08853}" srcOrd="1" destOrd="0" presId="urn:microsoft.com/office/officeart/2005/8/layout/vList4"/>
    <dgm:cxn modelId="{ED17503F-2D73-47B2-9C82-CF90FD32646D}" type="presOf" srcId="{E74A0840-75E8-4AAF-86BA-DBAC485952BD}" destId="{AEEF6C1E-40C9-4CD4-82E4-6E67C2DF52F2}" srcOrd="0" destOrd="0" presId="urn:microsoft.com/office/officeart/2005/8/layout/vList4"/>
    <dgm:cxn modelId="{9CCE76A8-7D79-4389-9B83-8118B09D2FF4}" type="presOf" srcId="{6789D3C7-FA88-4F66-B435-1BC58E28561F}" destId="{BD9D7022-A7F8-4E1D-844B-AF3BE5A93A78}" srcOrd="0" destOrd="0" presId="urn:microsoft.com/office/officeart/2005/8/layout/vList4"/>
    <dgm:cxn modelId="{0D5E5679-7B03-4A18-A047-C9380941B478}" srcId="{3A74AACC-C483-4A9B-8DEB-8B7E30F934D7}" destId="{6789D3C7-FA88-4F66-B435-1BC58E28561F}" srcOrd="1" destOrd="0" parTransId="{122A6FD5-43A2-44BA-828C-B037AD3C9656}" sibTransId="{0124D3D9-18E3-4CA7-A9B2-80B8E69164B4}"/>
    <dgm:cxn modelId="{D77A5C24-01D9-4AE3-A155-A1B2E1DE92EC}" srcId="{3A74AACC-C483-4A9B-8DEB-8B7E30F934D7}" destId="{7560F624-6566-47F9-AA63-8E501B979466}" srcOrd="2" destOrd="0" parTransId="{8294E7C8-D5AA-40DC-AD09-E2A13F1AD266}" sibTransId="{659C22C6-83D4-44E2-A441-CB74793E613E}"/>
    <dgm:cxn modelId="{5AFDFE9F-FAC9-4CEA-BC25-53B801ECFFDD}" type="presOf" srcId="{7560F624-6566-47F9-AA63-8E501B979466}" destId="{094F79EF-5619-42EF-99E6-692EAE5F1C36}" srcOrd="1" destOrd="0" presId="urn:microsoft.com/office/officeart/2005/8/layout/vList4"/>
    <dgm:cxn modelId="{28200903-52EB-44AD-8A4A-2E7D5B3DC957}" type="presOf" srcId="{3A74AACC-C483-4A9B-8DEB-8B7E30F934D7}" destId="{A5799AA2-779A-42F3-9838-AA46AB15E1B2}" srcOrd="0" destOrd="0" presId="urn:microsoft.com/office/officeart/2005/8/layout/vList4"/>
    <dgm:cxn modelId="{6EB7F577-469E-4C55-9429-640B5956B39F}" srcId="{3A74AACC-C483-4A9B-8DEB-8B7E30F934D7}" destId="{E74A0840-75E8-4AAF-86BA-DBAC485952BD}" srcOrd="0" destOrd="0" parTransId="{4D86D2B9-E2A3-4255-B189-5F219D0BE7D4}" sibTransId="{5D59E51D-77F3-473C-BA6F-4AB4F2A46AD2}"/>
    <dgm:cxn modelId="{A5588210-B5DC-4281-8B54-E9C76ED2127D}" type="presParOf" srcId="{A5799AA2-779A-42F3-9838-AA46AB15E1B2}" destId="{21E5F34B-AFEE-4A30-B1A6-2BD7BE2422CC}" srcOrd="0" destOrd="0" presId="urn:microsoft.com/office/officeart/2005/8/layout/vList4"/>
    <dgm:cxn modelId="{348D3CBF-0451-4A5B-897C-8BC2FEF95F15}" type="presParOf" srcId="{21E5F34B-AFEE-4A30-B1A6-2BD7BE2422CC}" destId="{AEEF6C1E-40C9-4CD4-82E4-6E67C2DF52F2}" srcOrd="0" destOrd="0" presId="urn:microsoft.com/office/officeart/2005/8/layout/vList4"/>
    <dgm:cxn modelId="{46124832-53B2-4447-91C7-C9E5D1F95012}" type="presParOf" srcId="{21E5F34B-AFEE-4A30-B1A6-2BD7BE2422CC}" destId="{CDDB0820-5BA0-4EC4-A6A0-21946C1EE34A}" srcOrd="1" destOrd="0" presId="urn:microsoft.com/office/officeart/2005/8/layout/vList4"/>
    <dgm:cxn modelId="{7A6F13D1-BCE0-4282-84A9-F5C0D8505C48}" type="presParOf" srcId="{21E5F34B-AFEE-4A30-B1A6-2BD7BE2422CC}" destId="{52E7B369-94C7-485E-BEC3-C02BDD288A1E}" srcOrd="2" destOrd="0" presId="urn:microsoft.com/office/officeart/2005/8/layout/vList4"/>
    <dgm:cxn modelId="{A6E9A5C1-7584-49B1-B32C-A5A2607E3526}" type="presParOf" srcId="{A5799AA2-779A-42F3-9838-AA46AB15E1B2}" destId="{A6EC66FF-80DA-4109-A044-391A7C5BD77F}" srcOrd="1" destOrd="0" presId="urn:microsoft.com/office/officeart/2005/8/layout/vList4"/>
    <dgm:cxn modelId="{7C141D58-E68E-4F34-A01A-510FFE9EB720}" type="presParOf" srcId="{A5799AA2-779A-42F3-9838-AA46AB15E1B2}" destId="{30C61CFF-64B4-4C6F-A42A-E5AAD33A1235}" srcOrd="2" destOrd="0" presId="urn:microsoft.com/office/officeart/2005/8/layout/vList4"/>
    <dgm:cxn modelId="{15E68B05-0859-4942-B7E9-955A14FA6883}" type="presParOf" srcId="{30C61CFF-64B4-4C6F-A42A-E5AAD33A1235}" destId="{BD9D7022-A7F8-4E1D-844B-AF3BE5A93A78}" srcOrd="0" destOrd="0" presId="urn:microsoft.com/office/officeart/2005/8/layout/vList4"/>
    <dgm:cxn modelId="{E565C8B9-31EF-46E0-B1A9-6AED127F57EE}" type="presParOf" srcId="{30C61CFF-64B4-4C6F-A42A-E5AAD33A1235}" destId="{D414E2C9-2CF7-4BA4-987C-45EA80D4C0A5}" srcOrd="1" destOrd="0" presId="urn:microsoft.com/office/officeart/2005/8/layout/vList4"/>
    <dgm:cxn modelId="{47A06423-E6E6-41DE-9D07-E3A44FAFC75A}" type="presParOf" srcId="{30C61CFF-64B4-4C6F-A42A-E5AAD33A1235}" destId="{338428DD-FB27-44FA-82E1-3D8EE7B08853}" srcOrd="2" destOrd="0" presId="urn:microsoft.com/office/officeart/2005/8/layout/vList4"/>
    <dgm:cxn modelId="{B09FABC2-F43B-4816-AEF5-E064A17E4146}" type="presParOf" srcId="{A5799AA2-779A-42F3-9838-AA46AB15E1B2}" destId="{0CDD31D8-C55D-42DD-87B4-546F566366D5}" srcOrd="3" destOrd="0" presId="urn:microsoft.com/office/officeart/2005/8/layout/vList4"/>
    <dgm:cxn modelId="{6AC819F6-C525-42ED-81CB-2E6980A3CED5}" type="presParOf" srcId="{A5799AA2-779A-42F3-9838-AA46AB15E1B2}" destId="{1236AC81-314F-4F65-9B33-9E76F7AC95FA}" srcOrd="4" destOrd="0" presId="urn:microsoft.com/office/officeart/2005/8/layout/vList4"/>
    <dgm:cxn modelId="{4DF1FAFB-C55F-42B2-B483-4B27C10ACD7E}" type="presParOf" srcId="{1236AC81-314F-4F65-9B33-9E76F7AC95FA}" destId="{12B3E7D0-EA90-4511-95E6-D1A3D4DBAEC2}" srcOrd="0" destOrd="0" presId="urn:microsoft.com/office/officeart/2005/8/layout/vList4"/>
    <dgm:cxn modelId="{7F8BAB0B-6DE9-43F8-A9E9-674C6A4530BD}" type="presParOf" srcId="{1236AC81-314F-4F65-9B33-9E76F7AC95FA}" destId="{183910FD-1366-4D5D-8B59-D396B1772BBB}" srcOrd="1" destOrd="0" presId="urn:microsoft.com/office/officeart/2005/8/layout/vList4"/>
    <dgm:cxn modelId="{07056F75-07F4-4DC4-8956-8373846E2516}" type="presParOf" srcId="{1236AC81-314F-4F65-9B33-9E76F7AC95FA}" destId="{094F79EF-5619-42EF-99E6-692EAE5F1C3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2802B1-AD24-4613-9F59-9C04871E1E2E}" type="doc">
      <dgm:prSet loTypeId="urn:microsoft.com/office/officeart/2005/8/layout/cycle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F9D7B4A-34AA-411F-A468-B30EA500A57F}">
      <dgm:prSet phldrT="[Текст]" custT="1"/>
      <dgm:spPr/>
      <dgm:t>
        <a:bodyPr/>
        <a:lstStyle/>
        <a:p>
          <a:r>
            <a:rPr lang="ru-RU" sz="2000" b="1" dirty="0" err="1" smtClean="0"/>
            <a:t>Консульти</a:t>
          </a:r>
          <a:r>
            <a:rPr lang="ru-RU" sz="2000" b="1" dirty="0" smtClean="0"/>
            <a:t> </a:t>
          </a:r>
          <a:r>
            <a:rPr lang="ru-RU" sz="2000" b="1" dirty="0" err="1" smtClean="0"/>
            <a:t>рование</a:t>
          </a:r>
          <a:endParaRPr lang="ru-RU" sz="2000" b="1" dirty="0"/>
        </a:p>
      </dgm:t>
    </dgm:pt>
    <dgm:pt modelId="{507E2706-E275-42F8-8E8D-CDC76EE733BB}" type="parTrans" cxnId="{1E233D0F-D59E-4DBB-8761-C74DE73127A5}">
      <dgm:prSet/>
      <dgm:spPr/>
      <dgm:t>
        <a:bodyPr/>
        <a:lstStyle/>
        <a:p>
          <a:endParaRPr lang="ru-RU" sz="1400" b="1"/>
        </a:p>
      </dgm:t>
    </dgm:pt>
    <dgm:pt modelId="{AC188E72-1B35-48AA-BA10-00890C44B154}" type="sibTrans" cxnId="{1E233D0F-D59E-4DBB-8761-C74DE73127A5}">
      <dgm:prSet/>
      <dgm:spPr/>
      <dgm:t>
        <a:bodyPr/>
        <a:lstStyle/>
        <a:p>
          <a:endParaRPr lang="ru-RU" sz="1400" b="1"/>
        </a:p>
      </dgm:t>
    </dgm:pt>
    <dgm:pt modelId="{8554DE6F-AD1A-4F19-93CD-37D6B7CFF69C}">
      <dgm:prSet phldrT="[Текст]" custT="1"/>
      <dgm:spPr/>
      <dgm:t>
        <a:bodyPr/>
        <a:lstStyle/>
        <a:p>
          <a:r>
            <a:rPr lang="ru-RU" sz="1400" b="1" dirty="0" smtClean="0"/>
            <a:t>Консультирование сотрудников образовательных организаций  в очном и дистанционном форматах: по электронной почте, </a:t>
          </a:r>
          <a:r>
            <a:rPr lang="ru-RU" sz="1400" b="1" dirty="0" err="1" smtClean="0"/>
            <a:t>скайпу</a:t>
          </a:r>
          <a:r>
            <a:rPr lang="ru-RU" sz="1400" b="1" dirty="0" smtClean="0"/>
            <a:t>, телефону горячей линии</a:t>
          </a:r>
          <a:endParaRPr lang="ru-RU" sz="1400" b="1" dirty="0"/>
        </a:p>
      </dgm:t>
    </dgm:pt>
    <dgm:pt modelId="{7E587FE2-0494-44AA-9DC9-5C1ADD715575}" type="parTrans" cxnId="{D0F5E006-DF81-457B-9966-0D07752E1FB7}">
      <dgm:prSet/>
      <dgm:spPr/>
      <dgm:t>
        <a:bodyPr/>
        <a:lstStyle/>
        <a:p>
          <a:endParaRPr lang="ru-RU" sz="1400" b="1"/>
        </a:p>
      </dgm:t>
    </dgm:pt>
    <dgm:pt modelId="{839AFCA7-268B-4347-B15F-8D2DD5565D77}" type="sibTrans" cxnId="{D0F5E006-DF81-457B-9966-0D07752E1FB7}">
      <dgm:prSet/>
      <dgm:spPr/>
      <dgm:t>
        <a:bodyPr/>
        <a:lstStyle/>
        <a:p>
          <a:endParaRPr lang="ru-RU" sz="1400" b="1"/>
        </a:p>
      </dgm:t>
    </dgm:pt>
    <dgm:pt modelId="{6B96D8CD-351B-4D1E-B3E6-53ABB6D5F1A7}">
      <dgm:prSet phldrT="[Текст]" custT="1"/>
      <dgm:spPr/>
      <dgm:t>
        <a:bodyPr/>
        <a:lstStyle/>
        <a:p>
          <a:r>
            <a:rPr lang="ru-RU" sz="2000" b="1" dirty="0" err="1" smtClean="0"/>
            <a:t>Информи</a:t>
          </a:r>
          <a:endParaRPr lang="ru-RU" sz="2000" b="1" dirty="0" smtClean="0"/>
        </a:p>
        <a:p>
          <a:r>
            <a:rPr lang="ru-RU" sz="2000" b="1" dirty="0" err="1" smtClean="0"/>
            <a:t>рование</a:t>
          </a:r>
          <a:endParaRPr lang="ru-RU" sz="2000" b="1" dirty="0"/>
        </a:p>
      </dgm:t>
    </dgm:pt>
    <dgm:pt modelId="{289821B7-F081-4ABD-802E-A2D474EDAE1D}" type="parTrans" cxnId="{C737D7F6-473A-4528-AE6E-3C83A1AC4A42}">
      <dgm:prSet/>
      <dgm:spPr/>
      <dgm:t>
        <a:bodyPr/>
        <a:lstStyle/>
        <a:p>
          <a:endParaRPr lang="ru-RU" sz="1400" b="1"/>
        </a:p>
      </dgm:t>
    </dgm:pt>
    <dgm:pt modelId="{4D9C420B-53DC-44CB-8357-F6DE55A7AF4F}" type="sibTrans" cxnId="{C737D7F6-473A-4528-AE6E-3C83A1AC4A42}">
      <dgm:prSet/>
      <dgm:spPr/>
      <dgm:t>
        <a:bodyPr/>
        <a:lstStyle/>
        <a:p>
          <a:endParaRPr lang="ru-RU" sz="1400" b="1"/>
        </a:p>
      </dgm:t>
    </dgm:pt>
    <dgm:pt modelId="{C9F91130-7FDE-4F82-A614-6711F9FB7D18}">
      <dgm:prSet phldrT="[Текст]" custT="1"/>
      <dgm:spPr/>
      <dgm:t>
        <a:bodyPr/>
        <a:lstStyle/>
        <a:p>
          <a:r>
            <a:rPr lang="ru-RU" sz="1400" b="1" dirty="0" smtClean="0"/>
            <a:t>Информационные разделы на сайтах Ресурсного центра и Поволжского управления</a:t>
          </a:r>
          <a:endParaRPr lang="ru-RU" sz="1400" b="1" dirty="0"/>
        </a:p>
      </dgm:t>
    </dgm:pt>
    <dgm:pt modelId="{5CF7B124-2FD0-47A8-A496-07A0ABEC01FB}" type="parTrans" cxnId="{255FCE30-24BD-4359-BC94-1C261AA1A4E4}">
      <dgm:prSet/>
      <dgm:spPr/>
      <dgm:t>
        <a:bodyPr/>
        <a:lstStyle/>
        <a:p>
          <a:endParaRPr lang="ru-RU" sz="1400" b="1"/>
        </a:p>
      </dgm:t>
    </dgm:pt>
    <dgm:pt modelId="{147A4DCF-C355-443E-B100-4B38BF1CB7E6}" type="sibTrans" cxnId="{255FCE30-24BD-4359-BC94-1C261AA1A4E4}">
      <dgm:prSet/>
      <dgm:spPr/>
      <dgm:t>
        <a:bodyPr/>
        <a:lstStyle/>
        <a:p>
          <a:endParaRPr lang="ru-RU" sz="1400" b="1"/>
        </a:p>
      </dgm:t>
    </dgm:pt>
    <dgm:pt modelId="{00AAC025-E4B9-456F-A41B-AB89C352F1B3}">
      <dgm:prSet phldrT="[Текст]" custT="1"/>
      <dgm:spPr/>
      <dgm:t>
        <a:bodyPr/>
        <a:lstStyle/>
        <a:p>
          <a:r>
            <a:rPr lang="ru-RU" sz="2000" b="1" dirty="0" smtClean="0"/>
            <a:t>Обучение</a:t>
          </a:r>
          <a:endParaRPr lang="ru-RU" sz="2000" b="1" dirty="0"/>
        </a:p>
      </dgm:t>
    </dgm:pt>
    <dgm:pt modelId="{76596A86-88FB-43F0-A21C-3318AA09F048}" type="parTrans" cxnId="{E26EAF18-9D17-4162-8CB6-DC68D4CCB27F}">
      <dgm:prSet/>
      <dgm:spPr/>
      <dgm:t>
        <a:bodyPr/>
        <a:lstStyle/>
        <a:p>
          <a:endParaRPr lang="ru-RU" sz="1400" b="1"/>
        </a:p>
      </dgm:t>
    </dgm:pt>
    <dgm:pt modelId="{8063DA72-D493-41CC-B11B-31CC9188B5C4}" type="sibTrans" cxnId="{E26EAF18-9D17-4162-8CB6-DC68D4CCB27F}">
      <dgm:prSet/>
      <dgm:spPr/>
      <dgm:t>
        <a:bodyPr/>
        <a:lstStyle/>
        <a:p>
          <a:endParaRPr lang="ru-RU" sz="1400" b="1"/>
        </a:p>
      </dgm:t>
    </dgm:pt>
    <dgm:pt modelId="{5C6B3138-E50B-49B2-B3C1-5C9ABEFA4C23}">
      <dgm:prSet phldrT="[Текст]" custT="1"/>
      <dgm:spPr/>
      <dgm:t>
        <a:bodyPr/>
        <a:lstStyle/>
        <a:p>
          <a:r>
            <a:rPr lang="ru-RU" sz="1400" b="1" smtClean="0"/>
            <a:t>Обучающие семинары для педагогов  и администрации школ</a:t>
          </a:r>
          <a:endParaRPr lang="ru-RU" sz="1400" b="1" dirty="0"/>
        </a:p>
      </dgm:t>
    </dgm:pt>
    <dgm:pt modelId="{84762825-DC37-43E9-ACA1-8487AF917F07}" type="parTrans" cxnId="{730EC7E5-8743-4E7A-BD14-C4BAD6429756}">
      <dgm:prSet/>
      <dgm:spPr/>
      <dgm:t>
        <a:bodyPr/>
        <a:lstStyle/>
        <a:p>
          <a:endParaRPr lang="ru-RU" sz="1400" b="1"/>
        </a:p>
      </dgm:t>
    </dgm:pt>
    <dgm:pt modelId="{8EEEF9DC-699C-420B-B434-81CCA18DD196}" type="sibTrans" cxnId="{730EC7E5-8743-4E7A-BD14-C4BAD6429756}">
      <dgm:prSet/>
      <dgm:spPr/>
      <dgm:t>
        <a:bodyPr/>
        <a:lstStyle/>
        <a:p>
          <a:endParaRPr lang="ru-RU" sz="1400" b="1"/>
        </a:p>
      </dgm:t>
    </dgm:pt>
    <dgm:pt modelId="{AB1D45C6-DD04-43B5-A7BB-CB20B87D3BB8}">
      <dgm:prSet phldrT="[Текст]" custT="1"/>
      <dgm:spPr/>
      <dgm:t>
        <a:bodyPr/>
        <a:lstStyle/>
        <a:p>
          <a:r>
            <a:rPr lang="ru-RU" sz="1800" b="1" dirty="0" smtClean="0"/>
            <a:t>Мониторинг  анализ</a:t>
          </a:r>
          <a:endParaRPr lang="ru-RU" sz="1800" b="1" dirty="0"/>
        </a:p>
      </dgm:t>
    </dgm:pt>
    <dgm:pt modelId="{923FDC57-58E4-432F-B514-161941E1FADB}" type="parTrans" cxnId="{6CF21629-A6CD-4205-A528-77A51DE0B63E}">
      <dgm:prSet/>
      <dgm:spPr/>
      <dgm:t>
        <a:bodyPr/>
        <a:lstStyle/>
        <a:p>
          <a:endParaRPr lang="ru-RU" sz="1400" b="1"/>
        </a:p>
      </dgm:t>
    </dgm:pt>
    <dgm:pt modelId="{A16AF81B-D293-46F3-95A3-26BD032DF920}" type="sibTrans" cxnId="{6CF21629-A6CD-4205-A528-77A51DE0B63E}">
      <dgm:prSet/>
      <dgm:spPr/>
      <dgm:t>
        <a:bodyPr/>
        <a:lstStyle/>
        <a:p>
          <a:endParaRPr lang="ru-RU" sz="1400" b="1"/>
        </a:p>
      </dgm:t>
    </dgm:pt>
    <dgm:pt modelId="{14E5A1D0-D5CD-4878-91E4-29E71B48842D}">
      <dgm:prSet phldrT="[Текст]" custT="1"/>
      <dgm:spPr/>
      <dgm:t>
        <a:bodyPr/>
        <a:lstStyle/>
        <a:p>
          <a:r>
            <a:rPr lang="ru-RU" sz="1400" b="1" dirty="0" smtClean="0"/>
            <a:t>Выявление проблемных моментов  (технических, методических, организационных)</a:t>
          </a:r>
          <a:endParaRPr lang="ru-RU" sz="1400" b="1" dirty="0"/>
        </a:p>
      </dgm:t>
    </dgm:pt>
    <dgm:pt modelId="{355DB7E8-64FA-4F72-82F1-0EC78C3CAB3F}" type="parTrans" cxnId="{038408DB-0D00-46DF-BDCF-0E74850468A7}">
      <dgm:prSet/>
      <dgm:spPr/>
      <dgm:t>
        <a:bodyPr/>
        <a:lstStyle/>
        <a:p>
          <a:endParaRPr lang="ru-RU" sz="1400" b="1"/>
        </a:p>
      </dgm:t>
    </dgm:pt>
    <dgm:pt modelId="{251E15B7-C416-4CC1-B671-E6C2AD867375}" type="sibTrans" cxnId="{038408DB-0D00-46DF-BDCF-0E74850468A7}">
      <dgm:prSet/>
      <dgm:spPr/>
      <dgm:t>
        <a:bodyPr/>
        <a:lstStyle/>
        <a:p>
          <a:endParaRPr lang="ru-RU" sz="1400" b="1"/>
        </a:p>
      </dgm:t>
    </dgm:pt>
    <dgm:pt modelId="{1C7C3332-CB63-4DCE-9F33-FA8313D6EE9A}">
      <dgm:prSet phldrT="[Текст]" custT="1"/>
      <dgm:spPr/>
      <dgm:t>
        <a:bodyPr/>
        <a:lstStyle/>
        <a:p>
          <a:r>
            <a:rPr lang="ru-RU" sz="1400" b="1" dirty="0" smtClean="0"/>
            <a:t>Внешнее консультирование            (тех.поддержка ИРТЕХ)</a:t>
          </a:r>
          <a:endParaRPr lang="ru-RU" sz="1400" b="1" dirty="0"/>
        </a:p>
      </dgm:t>
    </dgm:pt>
    <dgm:pt modelId="{55DA8E9D-130E-40B3-94EB-36215344C45B}" type="parTrans" cxnId="{247281AF-5263-4125-9DEF-3D6562901CA4}">
      <dgm:prSet/>
      <dgm:spPr/>
      <dgm:t>
        <a:bodyPr/>
        <a:lstStyle/>
        <a:p>
          <a:endParaRPr lang="ru-RU"/>
        </a:p>
      </dgm:t>
    </dgm:pt>
    <dgm:pt modelId="{C15FA100-2774-4A71-9796-CC96EB0A5937}" type="sibTrans" cxnId="{247281AF-5263-4125-9DEF-3D6562901CA4}">
      <dgm:prSet/>
      <dgm:spPr/>
      <dgm:t>
        <a:bodyPr/>
        <a:lstStyle/>
        <a:p>
          <a:endParaRPr lang="ru-RU"/>
        </a:p>
      </dgm:t>
    </dgm:pt>
    <dgm:pt modelId="{93E9ABB7-2474-419B-B75B-CF64EB174D4E}">
      <dgm:prSet phldrT="[Текст]" custT="1"/>
      <dgm:spPr/>
      <dgm:t>
        <a:bodyPr/>
        <a:lstStyle/>
        <a:p>
          <a:r>
            <a:rPr lang="ru-RU" sz="1400" b="1" dirty="0" smtClean="0"/>
            <a:t>Проведение информационных совещаний</a:t>
          </a:r>
          <a:endParaRPr lang="ru-RU" sz="1400" b="1" dirty="0"/>
        </a:p>
      </dgm:t>
    </dgm:pt>
    <dgm:pt modelId="{A7A90FA1-0C57-4237-9C58-EBECDF3544ED}" type="parTrans" cxnId="{8FCF5A98-C740-4117-8BB5-D20127650E85}">
      <dgm:prSet/>
      <dgm:spPr/>
      <dgm:t>
        <a:bodyPr/>
        <a:lstStyle/>
        <a:p>
          <a:endParaRPr lang="ru-RU"/>
        </a:p>
      </dgm:t>
    </dgm:pt>
    <dgm:pt modelId="{9CB20D34-9A2E-4CFA-8153-D81DEAC2BD43}" type="sibTrans" cxnId="{8FCF5A98-C740-4117-8BB5-D20127650E85}">
      <dgm:prSet/>
      <dgm:spPr/>
      <dgm:t>
        <a:bodyPr/>
        <a:lstStyle/>
        <a:p>
          <a:endParaRPr lang="ru-RU"/>
        </a:p>
      </dgm:t>
    </dgm:pt>
    <dgm:pt modelId="{F4EBC5D2-9291-418F-B9A2-6704134EC55A}">
      <dgm:prSet phldrT="[Текст]" custT="1"/>
      <dgm:spPr/>
      <dgm:t>
        <a:bodyPr/>
        <a:lstStyle/>
        <a:p>
          <a:r>
            <a:rPr lang="ru-RU" sz="1400" b="1" dirty="0" smtClean="0"/>
            <a:t>Выходы на родительские собрания в школы</a:t>
          </a:r>
          <a:endParaRPr lang="ru-RU" sz="1400" b="1" dirty="0"/>
        </a:p>
      </dgm:t>
    </dgm:pt>
    <dgm:pt modelId="{4D06F022-7F30-4C84-8E69-83412476DF30}" type="parTrans" cxnId="{48612AC9-6339-47D2-9645-DD61BE49158A}">
      <dgm:prSet/>
      <dgm:spPr/>
      <dgm:t>
        <a:bodyPr/>
        <a:lstStyle/>
        <a:p>
          <a:endParaRPr lang="ru-RU"/>
        </a:p>
      </dgm:t>
    </dgm:pt>
    <dgm:pt modelId="{664EFC38-424C-44D1-99F0-6005A57622D6}" type="sibTrans" cxnId="{48612AC9-6339-47D2-9645-DD61BE49158A}">
      <dgm:prSet/>
      <dgm:spPr/>
      <dgm:t>
        <a:bodyPr/>
        <a:lstStyle/>
        <a:p>
          <a:endParaRPr lang="ru-RU"/>
        </a:p>
      </dgm:t>
    </dgm:pt>
    <dgm:pt modelId="{E1C94D0F-CD50-491B-BE48-A7555DBE77D7}">
      <dgm:prSet phldrT="[Текст]" custT="1"/>
      <dgm:spPr/>
      <dgm:t>
        <a:bodyPr/>
        <a:lstStyle/>
        <a:p>
          <a:r>
            <a:rPr lang="ru-RU" sz="1400" b="1" dirty="0" smtClean="0"/>
            <a:t>Публикации в СМИ</a:t>
          </a:r>
          <a:endParaRPr lang="ru-RU" sz="1400" b="1" dirty="0"/>
        </a:p>
      </dgm:t>
    </dgm:pt>
    <dgm:pt modelId="{FD285931-2ACB-43DD-BA4B-6898E212A38E}" type="parTrans" cxnId="{5A8C8250-BA5C-41E2-BF2D-FC4BF87E8C2D}">
      <dgm:prSet/>
      <dgm:spPr/>
      <dgm:t>
        <a:bodyPr/>
        <a:lstStyle/>
        <a:p>
          <a:endParaRPr lang="ru-RU"/>
        </a:p>
      </dgm:t>
    </dgm:pt>
    <dgm:pt modelId="{4DAC7C39-719B-4FAF-983E-9CBF2067360E}" type="sibTrans" cxnId="{5A8C8250-BA5C-41E2-BF2D-FC4BF87E8C2D}">
      <dgm:prSet/>
      <dgm:spPr/>
      <dgm:t>
        <a:bodyPr/>
        <a:lstStyle/>
        <a:p>
          <a:endParaRPr lang="ru-RU"/>
        </a:p>
      </dgm:t>
    </dgm:pt>
    <dgm:pt modelId="{0B06E94E-2699-4A5A-B3CD-33CB8E8AC400}">
      <dgm:prSet phldrT="[Текст]" custT="1"/>
      <dgm:spPr/>
      <dgm:t>
        <a:bodyPr/>
        <a:lstStyle/>
        <a:p>
          <a:r>
            <a:rPr lang="ru-RU" sz="1400" b="1" dirty="0" smtClean="0"/>
            <a:t>Обучение родителей</a:t>
          </a:r>
          <a:endParaRPr lang="ru-RU" sz="1400" b="1" dirty="0"/>
        </a:p>
      </dgm:t>
    </dgm:pt>
    <dgm:pt modelId="{8CE4CF9E-3706-46ED-A242-945807210F6D}" type="parTrans" cxnId="{BAD0BDF7-B1B5-45D0-A767-CB8520D607AE}">
      <dgm:prSet/>
      <dgm:spPr/>
      <dgm:t>
        <a:bodyPr/>
        <a:lstStyle/>
        <a:p>
          <a:endParaRPr lang="ru-RU"/>
        </a:p>
      </dgm:t>
    </dgm:pt>
    <dgm:pt modelId="{04D01D8D-0A2B-4C31-A9EE-F486F7FF333B}" type="sibTrans" cxnId="{BAD0BDF7-B1B5-45D0-A767-CB8520D607AE}">
      <dgm:prSet/>
      <dgm:spPr/>
      <dgm:t>
        <a:bodyPr/>
        <a:lstStyle/>
        <a:p>
          <a:endParaRPr lang="ru-RU"/>
        </a:p>
      </dgm:t>
    </dgm:pt>
    <dgm:pt modelId="{EDAB3CD3-DB8C-4965-B2E2-9E5D61607EFF}">
      <dgm:prSet phldrT="[Текст]" custT="1"/>
      <dgm:spPr/>
      <dgm:t>
        <a:bodyPr/>
        <a:lstStyle/>
        <a:p>
          <a:r>
            <a:rPr lang="ru-RU" sz="1400" b="1" dirty="0" smtClean="0"/>
            <a:t>Анализ причин</a:t>
          </a:r>
          <a:endParaRPr lang="ru-RU" sz="1400" b="1" dirty="0"/>
        </a:p>
      </dgm:t>
    </dgm:pt>
    <dgm:pt modelId="{ADF6FCC0-7991-4740-AF12-7427203D39CD}" type="parTrans" cxnId="{09D998C9-205A-4569-957C-1AF776CD4DDC}">
      <dgm:prSet/>
      <dgm:spPr/>
      <dgm:t>
        <a:bodyPr/>
        <a:lstStyle/>
        <a:p>
          <a:endParaRPr lang="ru-RU"/>
        </a:p>
      </dgm:t>
    </dgm:pt>
    <dgm:pt modelId="{203194FA-70CB-4F92-BD91-4357D08D2837}" type="sibTrans" cxnId="{09D998C9-205A-4569-957C-1AF776CD4DDC}">
      <dgm:prSet/>
      <dgm:spPr/>
      <dgm:t>
        <a:bodyPr/>
        <a:lstStyle/>
        <a:p>
          <a:endParaRPr lang="ru-RU"/>
        </a:p>
      </dgm:t>
    </dgm:pt>
    <dgm:pt modelId="{06AAD347-7C7D-46DB-9518-679168EA7803}">
      <dgm:prSet phldrT="[Текст]" custT="1"/>
      <dgm:spPr/>
      <dgm:t>
        <a:bodyPr/>
        <a:lstStyle/>
        <a:p>
          <a:r>
            <a:rPr lang="ru-RU" sz="1400" b="1" dirty="0" smtClean="0"/>
            <a:t>Предложение  по решению проблемы</a:t>
          </a:r>
          <a:endParaRPr lang="ru-RU" sz="1400" b="1" dirty="0"/>
        </a:p>
      </dgm:t>
    </dgm:pt>
    <dgm:pt modelId="{344370D7-3C54-4EF3-B1E2-0777CD351B9C}" type="parTrans" cxnId="{74FD1F37-2670-40EA-813B-470E6C469186}">
      <dgm:prSet/>
      <dgm:spPr/>
      <dgm:t>
        <a:bodyPr/>
        <a:lstStyle/>
        <a:p>
          <a:endParaRPr lang="ru-RU"/>
        </a:p>
      </dgm:t>
    </dgm:pt>
    <dgm:pt modelId="{05098641-B5C9-470D-A596-5E191F4E4E72}" type="sibTrans" cxnId="{74FD1F37-2670-40EA-813B-470E6C469186}">
      <dgm:prSet/>
      <dgm:spPr/>
      <dgm:t>
        <a:bodyPr/>
        <a:lstStyle/>
        <a:p>
          <a:endParaRPr lang="ru-RU"/>
        </a:p>
      </dgm:t>
    </dgm:pt>
    <dgm:pt modelId="{FBE5E903-6D10-435A-9943-336B6ECFD4CA}" type="pres">
      <dgm:prSet presAssocID="{542802B1-AD24-4613-9F59-9C04871E1E2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1A23DA-9CBD-4FE1-A9BD-317CBB359A8F}" type="pres">
      <dgm:prSet presAssocID="{542802B1-AD24-4613-9F59-9C04871E1E2E}" presName="children" presStyleCnt="0"/>
      <dgm:spPr/>
    </dgm:pt>
    <dgm:pt modelId="{E1DD636B-8124-4235-AC08-12B5B7DAEE34}" type="pres">
      <dgm:prSet presAssocID="{542802B1-AD24-4613-9F59-9C04871E1E2E}" presName="child1group" presStyleCnt="0"/>
      <dgm:spPr/>
    </dgm:pt>
    <dgm:pt modelId="{789DD114-70E3-46A4-AACE-6D5863E2ACE0}" type="pres">
      <dgm:prSet presAssocID="{542802B1-AD24-4613-9F59-9C04871E1E2E}" presName="child1" presStyleLbl="bgAcc1" presStyleIdx="0" presStyleCnt="4" custScaleX="154482" custScaleY="114054" custLinFactNeighborX="-37594"/>
      <dgm:spPr/>
      <dgm:t>
        <a:bodyPr/>
        <a:lstStyle/>
        <a:p>
          <a:endParaRPr lang="ru-RU"/>
        </a:p>
      </dgm:t>
    </dgm:pt>
    <dgm:pt modelId="{B8CA1BFA-32ED-4603-B3CB-06D71FAE516A}" type="pres">
      <dgm:prSet presAssocID="{542802B1-AD24-4613-9F59-9C04871E1E2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15BD5-4410-43E8-A796-E99FA5AD417F}" type="pres">
      <dgm:prSet presAssocID="{542802B1-AD24-4613-9F59-9C04871E1E2E}" presName="child2group" presStyleCnt="0"/>
      <dgm:spPr/>
    </dgm:pt>
    <dgm:pt modelId="{BCA82641-F9AE-40C7-9FEB-BEFA03290D3D}" type="pres">
      <dgm:prSet presAssocID="{542802B1-AD24-4613-9F59-9C04871E1E2E}" presName="child2" presStyleLbl="bgAcc1" presStyleIdx="1" presStyleCnt="4" custScaleX="141242" custScaleY="118988" custLinFactNeighborX="39271"/>
      <dgm:spPr/>
      <dgm:t>
        <a:bodyPr/>
        <a:lstStyle/>
        <a:p>
          <a:endParaRPr lang="ru-RU"/>
        </a:p>
      </dgm:t>
    </dgm:pt>
    <dgm:pt modelId="{9E9977DD-0AEE-4F0B-9404-7A6DF40061E0}" type="pres">
      <dgm:prSet presAssocID="{542802B1-AD24-4613-9F59-9C04871E1E2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51CF4-2CA8-4D63-BC8E-F244F6B62EE2}" type="pres">
      <dgm:prSet presAssocID="{542802B1-AD24-4613-9F59-9C04871E1E2E}" presName="child3group" presStyleCnt="0"/>
      <dgm:spPr/>
    </dgm:pt>
    <dgm:pt modelId="{0FB0BB6B-F30A-4C38-BCAE-4546FDDF12C0}" type="pres">
      <dgm:prSet presAssocID="{542802B1-AD24-4613-9F59-9C04871E1E2E}" presName="child3" presStyleLbl="bgAcc1" presStyleIdx="2" presStyleCnt="4" custScaleX="122879" custScaleY="120515" custLinFactNeighborX="20622" custLinFactNeighborY="-35430"/>
      <dgm:spPr/>
      <dgm:t>
        <a:bodyPr/>
        <a:lstStyle/>
        <a:p>
          <a:endParaRPr lang="ru-RU"/>
        </a:p>
      </dgm:t>
    </dgm:pt>
    <dgm:pt modelId="{DBF634D6-6483-41B8-A6EE-87879F66BFE4}" type="pres">
      <dgm:prSet presAssocID="{542802B1-AD24-4613-9F59-9C04871E1E2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5ACE4-CD90-4C1A-9AB3-B468040868DF}" type="pres">
      <dgm:prSet presAssocID="{542802B1-AD24-4613-9F59-9C04871E1E2E}" presName="child4group" presStyleCnt="0"/>
      <dgm:spPr/>
    </dgm:pt>
    <dgm:pt modelId="{82DC81E3-1C8F-4B91-9E47-356F85629013}" type="pres">
      <dgm:prSet presAssocID="{542802B1-AD24-4613-9F59-9C04871E1E2E}" presName="child4" presStyleLbl="bgAcc1" presStyleIdx="3" presStyleCnt="4" custScaleX="141185" custScaleY="129146" custLinFactNeighborX="-17900" custLinFactNeighborY="-31265"/>
      <dgm:spPr/>
      <dgm:t>
        <a:bodyPr/>
        <a:lstStyle/>
        <a:p>
          <a:endParaRPr lang="ru-RU"/>
        </a:p>
      </dgm:t>
    </dgm:pt>
    <dgm:pt modelId="{0AEC06A3-AC17-4D42-9447-22F4AF02EA1E}" type="pres">
      <dgm:prSet presAssocID="{542802B1-AD24-4613-9F59-9C04871E1E2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3857D-E1DF-4EF9-92A5-9A04C5FE295E}" type="pres">
      <dgm:prSet presAssocID="{542802B1-AD24-4613-9F59-9C04871E1E2E}" presName="childPlaceholder" presStyleCnt="0"/>
      <dgm:spPr/>
    </dgm:pt>
    <dgm:pt modelId="{3C26F101-AEE5-4A95-A2A9-81B8CE0DC168}" type="pres">
      <dgm:prSet presAssocID="{542802B1-AD24-4613-9F59-9C04871E1E2E}" presName="circle" presStyleCnt="0"/>
      <dgm:spPr/>
    </dgm:pt>
    <dgm:pt modelId="{3D23B6D8-0B76-42E8-ADAA-42EE1EE7D56B}" type="pres">
      <dgm:prSet presAssocID="{542802B1-AD24-4613-9F59-9C04871E1E2E}" presName="quadrant1" presStyleLbl="node1" presStyleIdx="0" presStyleCnt="4" custLinFactNeighborX="1072" custLinFactNeighborY="-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03BFA-DFB3-4235-ADFA-2BE9312D958F}" type="pres">
      <dgm:prSet presAssocID="{542802B1-AD24-4613-9F59-9C04871E1E2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7E455-715D-4393-9E05-599BD363B3AC}" type="pres">
      <dgm:prSet presAssocID="{542802B1-AD24-4613-9F59-9C04871E1E2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C81B9-9143-4D52-ABA8-4CC30E347D52}" type="pres">
      <dgm:prSet presAssocID="{542802B1-AD24-4613-9F59-9C04871E1E2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C0728-E747-42F3-BE8E-44F98B0EFD73}" type="pres">
      <dgm:prSet presAssocID="{542802B1-AD24-4613-9F59-9C04871E1E2E}" presName="quadrantPlaceholder" presStyleCnt="0"/>
      <dgm:spPr/>
    </dgm:pt>
    <dgm:pt modelId="{4FE85402-24EB-4028-A7F6-4BF06EC59EB7}" type="pres">
      <dgm:prSet presAssocID="{542802B1-AD24-4613-9F59-9C04871E1E2E}" presName="center1" presStyleLbl="fgShp" presStyleIdx="0" presStyleCnt="2"/>
      <dgm:spPr/>
    </dgm:pt>
    <dgm:pt modelId="{F04C3E18-6025-44A3-B17F-5F074B9C0F14}" type="pres">
      <dgm:prSet presAssocID="{542802B1-AD24-4613-9F59-9C04871E1E2E}" presName="center2" presStyleLbl="fgShp" presStyleIdx="1" presStyleCnt="2"/>
      <dgm:spPr/>
    </dgm:pt>
  </dgm:ptLst>
  <dgm:cxnLst>
    <dgm:cxn modelId="{93DA6310-6A6A-4536-A932-13468648FEB3}" type="presOf" srcId="{06AAD347-7C7D-46DB-9518-679168EA7803}" destId="{0AEC06A3-AC17-4D42-9447-22F4AF02EA1E}" srcOrd="1" destOrd="2" presId="urn:microsoft.com/office/officeart/2005/8/layout/cycle4"/>
    <dgm:cxn modelId="{1E233D0F-D59E-4DBB-8761-C74DE73127A5}" srcId="{542802B1-AD24-4613-9F59-9C04871E1E2E}" destId="{5F9D7B4A-34AA-411F-A468-B30EA500A57F}" srcOrd="0" destOrd="0" parTransId="{507E2706-E275-42F8-8E8D-CDC76EE733BB}" sibTransId="{AC188E72-1B35-48AA-BA10-00890C44B154}"/>
    <dgm:cxn modelId="{F384A1CB-62BD-4441-85FF-E45A8F6400AC}" type="presOf" srcId="{00AAC025-E4B9-456F-A41B-AB89C352F1B3}" destId="{B697E455-715D-4393-9E05-599BD363B3AC}" srcOrd="0" destOrd="0" presId="urn:microsoft.com/office/officeart/2005/8/layout/cycle4"/>
    <dgm:cxn modelId="{340C6827-E3AB-466C-90CB-DE0A99F24B29}" type="presOf" srcId="{5C6B3138-E50B-49B2-B3C1-5C9ABEFA4C23}" destId="{DBF634D6-6483-41B8-A6EE-87879F66BFE4}" srcOrd="1" destOrd="0" presId="urn:microsoft.com/office/officeart/2005/8/layout/cycle4"/>
    <dgm:cxn modelId="{038408DB-0D00-46DF-BDCF-0E74850468A7}" srcId="{AB1D45C6-DD04-43B5-A7BB-CB20B87D3BB8}" destId="{14E5A1D0-D5CD-4878-91E4-29E71B48842D}" srcOrd="0" destOrd="0" parTransId="{355DB7E8-64FA-4F72-82F1-0EC78C3CAB3F}" sibTransId="{251E15B7-C416-4CC1-B671-E6C2AD867375}"/>
    <dgm:cxn modelId="{0FF89DD8-7850-4BA7-9777-450749424397}" type="presOf" srcId="{0B06E94E-2699-4A5A-B3CD-33CB8E8AC400}" destId="{0FB0BB6B-F30A-4C38-BCAE-4546FDDF12C0}" srcOrd="0" destOrd="1" presId="urn:microsoft.com/office/officeart/2005/8/layout/cycle4"/>
    <dgm:cxn modelId="{E483FAEE-E798-4823-9583-285D9C0EC006}" type="presOf" srcId="{E1C94D0F-CD50-491B-BE48-A7555DBE77D7}" destId="{9E9977DD-0AEE-4F0B-9404-7A6DF40061E0}" srcOrd="1" destOrd="3" presId="urn:microsoft.com/office/officeart/2005/8/layout/cycle4"/>
    <dgm:cxn modelId="{1867709D-70C3-4057-B099-686D100622A5}" type="presOf" srcId="{EDAB3CD3-DB8C-4965-B2E2-9E5D61607EFF}" destId="{82DC81E3-1C8F-4B91-9E47-356F85629013}" srcOrd="0" destOrd="1" presId="urn:microsoft.com/office/officeart/2005/8/layout/cycle4"/>
    <dgm:cxn modelId="{143E8184-CDC9-42F4-86FB-99E7CB74FCB9}" type="presOf" srcId="{EDAB3CD3-DB8C-4965-B2E2-9E5D61607EFF}" destId="{0AEC06A3-AC17-4D42-9447-22F4AF02EA1E}" srcOrd="1" destOrd="1" presId="urn:microsoft.com/office/officeart/2005/8/layout/cycle4"/>
    <dgm:cxn modelId="{F7C63214-E6C8-4CF3-AC4A-1ACA34146B62}" type="presOf" srcId="{6B96D8CD-351B-4D1E-B3E6-53ABB6D5F1A7}" destId="{8BD03BFA-DFB3-4235-ADFA-2BE9312D958F}" srcOrd="0" destOrd="0" presId="urn:microsoft.com/office/officeart/2005/8/layout/cycle4"/>
    <dgm:cxn modelId="{01ADBE17-F26C-4161-9458-FCEA912AD78F}" type="presOf" srcId="{8554DE6F-AD1A-4F19-93CD-37D6B7CFF69C}" destId="{B8CA1BFA-32ED-4603-B3CB-06D71FAE516A}" srcOrd="1" destOrd="0" presId="urn:microsoft.com/office/officeart/2005/8/layout/cycle4"/>
    <dgm:cxn modelId="{EE6CA113-8DC7-447F-9780-60DF45CC839D}" type="presOf" srcId="{1C7C3332-CB63-4DCE-9F33-FA8313D6EE9A}" destId="{789DD114-70E3-46A4-AACE-6D5863E2ACE0}" srcOrd="0" destOrd="1" presId="urn:microsoft.com/office/officeart/2005/8/layout/cycle4"/>
    <dgm:cxn modelId="{8FCF5A98-C740-4117-8BB5-D20127650E85}" srcId="{6B96D8CD-351B-4D1E-B3E6-53ABB6D5F1A7}" destId="{93E9ABB7-2474-419B-B75B-CF64EB174D4E}" srcOrd="1" destOrd="0" parTransId="{A7A90FA1-0C57-4237-9C58-EBECDF3544ED}" sibTransId="{9CB20D34-9A2E-4CFA-8153-D81DEAC2BD43}"/>
    <dgm:cxn modelId="{67C9DD26-3581-4F02-83D8-02552EAED27E}" type="presOf" srcId="{AB1D45C6-DD04-43B5-A7BB-CB20B87D3BB8}" destId="{70FC81B9-9143-4D52-ABA8-4CC30E347D52}" srcOrd="0" destOrd="0" presId="urn:microsoft.com/office/officeart/2005/8/layout/cycle4"/>
    <dgm:cxn modelId="{2BBC8D97-6DFE-4F32-B5F1-8A4BF5C35BF6}" type="presOf" srcId="{C9F91130-7FDE-4F82-A614-6711F9FB7D18}" destId="{9E9977DD-0AEE-4F0B-9404-7A6DF40061E0}" srcOrd="1" destOrd="0" presId="urn:microsoft.com/office/officeart/2005/8/layout/cycle4"/>
    <dgm:cxn modelId="{D0F5E006-DF81-457B-9966-0D07752E1FB7}" srcId="{5F9D7B4A-34AA-411F-A468-B30EA500A57F}" destId="{8554DE6F-AD1A-4F19-93CD-37D6B7CFF69C}" srcOrd="0" destOrd="0" parTransId="{7E587FE2-0494-44AA-9DC9-5C1ADD715575}" sibTransId="{839AFCA7-268B-4347-B15F-8D2DD5565D77}"/>
    <dgm:cxn modelId="{09D998C9-205A-4569-957C-1AF776CD4DDC}" srcId="{AB1D45C6-DD04-43B5-A7BB-CB20B87D3BB8}" destId="{EDAB3CD3-DB8C-4965-B2E2-9E5D61607EFF}" srcOrd="1" destOrd="0" parTransId="{ADF6FCC0-7991-4740-AF12-7427203D39CD}" sibTransId="{203194FA-70CB-4F92-BD91-4357D08D2837}"/>
    <dgm:cxn modelId="{730EC7E5-8743-4E7A-BD14-C4BAD6429756}" srcId="{00AAC025-E4B9-456F-A41B-AB89C352F1B3}" destId="{5C6B3138-E50B-49B2-B3C1-5C9ABEFA4C23}" srcOrd="0" destOrd="0" parTransId="{84762825-DC37-43E9-ACA1-8487AF917F07}" sibTransId="{8EEEF9DC-699C-420B-B434-81CCA18DD196}"/>
    <dgm:cxn modelId="{74FD1F37-2670-40EA-813B-470E6C469186}" srcId="{AB1D45C6-DD04-43B5-A7BB-CB20B87D3BB8}" destId="{06AAD347-7C7D-46DB-9518-679168EA7803}" srcOrd="2" destOrd="0" parTransId="{344370D7-3C54-4EF3-B1E2-0777CD351B9C}" sibTransId="{05098641-B5C9-470D-A596-5E191F4E4E72}"/>
    <dgm:cxn modelId="{E26EAF18-9D17-4162-8CB6-DC68D4CCB27F}" srcId="{542802B1-AD24-4613-9F59-9C04871E1E2E}" destId="{00AAC025-E4B9-456F-A41B-AB89C352F1B3}" srcOrd="2" destOrd="0" parTransId="{76596A86-88FB-43F0-A21C-3318AA09F048}" sibTransId="{8063DA72-D493-41CC-B11B-31CC9188B5C4}"/>
    <dgm:cxn modelId="{4E12DFDC-7138-47F3-AD47-780FAF0CC4A7}" type="presOf" srcId="{14E5A1D0-D5CD-4878-91E4-29E71B48842D}" destId="{82DC81E3-1C8F-4B91-9E47-356F85629013}" srcOrd="0" destOrd="0" presId="urn:microsoft.com/office/officeart/2005/8/layout/cycle4"/>
    <dgm:cxn modelId="{AAB3CB53-FD33-4984-93D3-B4BCEB9B60D7}" type="presOf" srcId="{1C7C3332-CB63-4DCE-9F33-FA8313D6EE9A}" destId="{B8CA1BFA-32ED-4603-B3CB-06D71FAE516A}" srcOrd="1" destOrd="1" presId="urn:microsoft.com/office/officeart/2005/8/layout/cycle4"/>
    <dgm:cxn modelId="{255FCE30-24BD-4359-BC94-1C261AA1A4E4}" srcId="{6B96D8CD-351B-4D1E-B3E6-53ABB6D5F1A7}" destId="{C9F91130-7FDE-4F82-A614-6711F9FB7D18}" srcOrd="0" destOrd="0" parTransId="{5CF7B124-2FD0-47A8-A496-07A0ABEC01FB}" sibTransId="{147A4DCF-C355-443E-B100-4B38BF1CB7E6}"/>
    <dgm:cxn modelId="{37168BE1-3F23-440E-96E7-A46817525B16}" type="presOf" srcId="{5C6B3138-E50B-49B2-B3C1-5C9ABEFA4C23}" destId="{0FB0BB6B-F30A-4C38-BCAE-4546FDDF12C0}" srcOrd="0" destOrd="0" presId="urn:microsoft.com/office/officeart/2005/8/layout/cycle4"/>
    <dgm:cxn modelId="{BAD0BDF7-B1B5-45D0-A767-CB8520D607AE}" srcId="{00AAC025-E4B9-456F-A41B-AB89C352F1B3}" destId="{0B06E94E-2699-4A5A-B3CD-33CB8E8AC400}" srcOrd="1" destOrd="0" parTransId="{8CE4CF9E-3706-46ED-A242-945807210F6D}" sibTransId="{04D01D8D-0A2B-4C31-A9EE-F486F7FF333B}"/>
    <dgm:cxn modelId="{51DF35E5-D9EE-47FD-B3FB-BAB656E75F8F}" type="presOf" srcId="{F4EBC5D2-9291-418F-B9A2-6704134EC55A}" destId="{9E9977DD-0AEE-4F0B-9404-7A6DF40061E0}" srcOrd="1" destOrd="2" presId="urn:microsoft.com/office/officeart/2005/8/layout/cycle4"/>
    <dgm:cxn modelId="{7F7AD492-7A4C-4D15-9023-E05637575DA0}" type="presOf" srcId="{14E5A1D0-D5CD-4878-91E4-29E71B48842D}" destId="{0AEC06A3-AC17-4D42-9447-22F4AF02EA1E}" srcOrd="1" destOrd="0" presId="urn:microsoft.com/office/officeart/2005/8/layout/cycle4"/>
    <dgm:cxn modelId="{23827202-E701-4C29-ADAE-BC34BC97828F}" type="presOf" srcId="{0B06E94E-2699-4A5A-B3CD-33CB8E8AC400}" destId="{DBF634D6-6483-41B8-A6EE-87879F66BFE4}" srcOrd="1" destOrd="1" presId="urn:microsoft.com/office/officeart/2005/8/layout/cycle4"/>
    <dgm:cxn modelId="{B34E90B1-EFF1-4109-9316-C2B1AE2C8DC2}" type="presOf" srcId="{542802B1-AD24-4613-9F59-9C04871E1E2E}" destId="{FBE5E903-6D10-435A-9943-336B6ECFD4CA}" srcOrd="0" destOrd="0" presId="urn:microsoft.com/office/officeart/2005/8/layout/cycle4"/>
    <dgm:cxn modelId="{AE9DDF60-1675-47FB-9D19-E5475B989E64}" type="presOf" srcId="{93E9ABB7-2474-419B-B75B-CF64EB174D4E}" destId="{9E9977DD-0AEE-4F0B-9404-7A6DF40061E0}" srcOrd="1" destOrd="1" presId="urn:microsoft.com/office/officeart/2005/8/layout/cycle4"/>
    <dgm:cxn modelId="{BC72BB79-D4EB-4464-9C17-CC9E667A4D19}" type="presOf" srcId="{93E9ABB7-2474-419B-B75B-CF64EB174D4E}" destId="{BCA82641-F9AE-40C7-9FEB-BEFA03290D3D}" srcOrd="0" destOrd="1" presId="urn:microsoft.com/office/officeart/2005/8/layout/cycle4"/>
    <dgm:cxn modelId="{F322BE6A-434D-4D22-A0F3-F160871BF26D}" type="presOf" srcId="{06AAD347-7C7D-46DB-9518-679168EA7803}" destId="{82DC81E3-1C8F-4B91-9E47-356F85629013}" srcOrd="0" destOrd="2" presId="urn:microsoft.com/office/officeart/2005/8/layout/cycle4"/>
    <dgm:cxn modelId="{C706593A-CB80-43B2-B047-16595B3545A6}" type="presOf" srcId="{F4EBC5D2-9291-418F-B9A2-6704134EC55A}" destId="{BCA82641-F9AE-40C7-9FEB-BEFA03290D3D}" srcOrd="0" destOrd="2" presId="urn:microsoft.com/office/officeart/2005/8/layout/cycle4"/>
    <dgm:cxn modelId="{F242AEE5-E6EC-4C18-98C3-DB7B0591D20B}" type="presOf" srcId="{E1C94D0F-CD50-491B-BE48-A7555DBE77D7}" destId="{BCA82641-F9AE-40C7-9FEB-BEFA03290D3D}" srcOrd="0" destOrd="3" presId="urn:microsoft.com/office/officeart/2005/8/layout/cycle4"/>
    <dgm:cxn modelId="{6CF21629-A6CD-4205-A528-77A51DE0B63E}" srcId="{542802B1-AD24-4613-9F59-9C04871E1E2E}" destId="{AB1D45C6-DD04-43B5-A7BB-CB20B87D3BB8}" srcOrd="3" destOrd="0" parTransId="{923FDC57-58E4-432F-B514-161941E1FADB}" sibTransId="{A16AF81B-D293-46F3-95A3-26BD032DF920}"/>
    <dgm:cxn modelId="{E67252E1-A717-4895-AA04-A7B2A1D85CBC}" type="presOf" srcId="{5F9D7B4A-34AA-411F-A468-B30EA500A57F}" destId="{3D23B6D8-0B76-42E8-ADAA-42EE1EE7D56B}" srcOrd="0" destOrd="0" presId="urn:microsoft.com/office/officeart/2005/8/layout/cycle4"/>
    <dgm:cxn modelId="{247281AF-5263-4125-9DEF-3D6562901CA4}" srcId="{5F9D7B4A-34AA-411F-A468-B30EA500A57F}" destId="{1C7C3332-CB63-4DCE-9F33-FA8313D6EE9A}" srcOrd="1" destOrd="0" parTransId="{55DA8E9D-130E-40B3-94EB-36215344C45B}" sibTransId="{C15FA100-2774-4A71-9796-CC96EB0A5937}"/>
    <dgm:cxn modelId="{DB68937E-8C74-4A4B-9C1E-BB5D3A056775}" type="presOf" srcId="{8554DE6F-AD1A-4F19-93CD-37D6B7CFF69C}" destId="{789DD114-70E3-46A4-AACE-6D5863E2ACE0}" srcOrd="0" destOrd="0" presId="urn:microsoft.com/office/officeart/2005/8/layout/cycle4"/>
    <dgm:cxn modelId="{5A8C8250-BA5C-41E2-BF2D-FC4BF87E8C2D}" srcId="{6B96D8CD-351B-4D1E-B3E6-53ABB6D5F1A7}" destId="{E1C94D0F-CD50-491B-BE48-A7555DBE77D7}" srcOrd="3" destOrd="0" parTransId="{FD285931-2ACB-43DD-BA4B-6898E212A38E}" sibTransId="{4DAC7C39-719B-4FAF-983E-9CBF2067360E}"/>
    <dgm:cxn modelId="{C737D7F6-473A-4528-AE6E-3C83A1AC4A42}" srcId="{542802B1-AD24-4613-9F59-9C04871E1E2E}" destId="{6B96D8CD-351B-4D1E-B3E6-53ABB6D5F1A7}" srcOrd="1" destOrd="0" parTransId="{289821B7-F081-4ABD-802E-A2D474EDAE1D}" sibTransId="{4D9C420B-53DC-44CB-8357-F6DE55A7AF4F}"/>
    <dgm:cxn modelId="{48612AC9-6339-47D2-9645-DD61BE49158A}" srcId="{6B96D8CD-351B-4D1E-B3E6-53ABB6D5F1A7}" destId="{F4EBC5D2-9291-418F-B9A2-6704134EC55A}" srcOrd="2" destOrd="0" parTransId="{4D06F022-7F30-4C84-8E69-83412476DF30}" sibTransId="{664EFC38-424C-44D1-99F0-6005A57622D6}"/>
    <dgm:cxn modelId="{83D740AE-AB2E-4B01-8B65-8EA6D5042CB1}" type="presOf" srcId="{C9F91130-7FDE-4F82-A614-6711F9FB7D18}" destId="{BCA82641-F9AE-40C7-9FEB-BEFA03290D3D}" srcOrd="0" destOrd="0" presId="urn:microsoft.com/office/officeart/2005/8/layout/cycle4"/>
    <dgm:cxn modelId="{47F76FA8-2425-4DBE-9A53-1851996A9147}" type="presParOf" srcId="{FBE5E903-6D10-435A-9943-336B6ECFD4CA}" destId="{CB1A23DA-9CBD-4FE1-A9BD-317CBB359A8F}" srcOrd="0" destOrd="0" presId="urn:microsoft.com/office/officeart/2005/8/layout/cycle4"/>
    <dgm:cxn modelId="{82764912-B501-4803-82B6-2FC01D3E5926}" type="presParOf" srcId="{CB1A23DA-9CBD-4FE1-A9BD-317CBB359A8F}" destId="{E1DD636B-8124-4235-AC08-12B5B7DAEE34}" srcOrd="0" destOrd="0" presId="urn:microsoft.com/office/officeart/2005/8/layout/cycle4"/>
    <dgm:cxn modelId="{07E126D8-4179-4E79-A639-BD0821FB7EFF}" type="presParOf" srcId="{E1DD636B-8124-4235-AC08-12B5B7DAEE34}" destId="{789DD114-70E3-46A4-AACE-6D5863E2ACE0}" srcOrd="0" destOrd="0" presId="urn:microsoft.com/office/officeart/2005/8/layout/cycle4"/>
    <dgm:cxn modelId="{1092182A-DF86-488A-875D-C3692B1D625E}" type="presParOf" srcId="{E1DD636B-8124-4235-AC08-12B5B7DAEE34}" destId="{B8CA1BFA-32ED-4603-B3CB-06D71FAE516A}" srcOrd="1" destOrd="0" presId="urn:microsoft.com/office/officeart/2005/8/layout/cycle4"/>
    <dgm:cxn modelId="{FA0DB39B-5E1B-4609-8D42-70E8CD88CEC7}" type="presParOf" srcId="{CB1A23DA-9CBD-4FE1-A9BD-317CBB359A8F}" destId="{3FD15BD5-4410-43E8-A796-E99FA5AD417F}" srcOrd="1" destOrd="0" presId="urn:microsoft.com/office/officeart/2005/8/layout/cycle4"/>
    <dgm:cxn modelId="{593C26CC-D66A-4E2A-9C35-5B7BC03638F8}" type="presParOf" srcId="{3FD15BD5-4410-43E8-A796-E99FA5AD417F}" destId="{BCA82641-F9AE-40C7-9FEB-BEFA03290D3D}" srcOrd="0" destOrd="0" presId="urn:microsoft.com/office/officeart/2005/8/layout/cycle4"/>
    <dgm:cxn modelId="{E0B752BB-0390-4360-9CDF-D344A00A7882}" type="presParOf" srcId="{3FD15BD5-4410-43E8-A796-E99FA5AD417F}" destId="{9E9977DD-0AEE-4F0B-9404-7A6DF40061E0}" srcOrd="1" destOrd="0" presId="urn:microsoft.com/office/officeart/2005/8/layout/cycle4"/>
    <dgm:cxn modelId="{09216EA1-A5F1-4640-86EC-FB46ECAE7BCA}" type="presParOf" srcId="{CB1A23DA-9CBD-4FE1-A9BD-317CBB359A8F}" destId="{ED251CF4-2CA8-4D63-BC8E-F244F6B62EE2}" srcOrd="2" destOrd="0" presId="urn:microsoft.com/office/officeart/2005/8/layout/cycle4"/>
    <dgm:cxn modelId="{90DD2271-CA65-4889-927A-0F3DF41BFDB3}" type="presParOf" srcId="{ED251CF4-2CA8-4D63-BC8E-F244F6B62EE2}" destId="{0FB0BB6B-F30A-4C38-BCAE-4546FDDF12C0}" srcOrd="0" destOrd="0" presId="urn:microsoft.com/office/officeart/2005/8/layout/cycle4"/>
    <dgm:cxn modelId="{6EE45A59-F510-4874-BCA6-B70F2D261E3E}" type="presParOf" srcId="{ED251CF4-2CA8-4D63-BC8E-F244F6B62EE2}" destId="{DBF634D6-6483-41B8-A6EE-87879F66BFE4}" srcOrd="1" destOrd="0" presId="urn:microsoft.com/office/officeart/2005/8/layout/cycle4"/>
    <dgm:cxn modelId="{75428607-2D8B-40F7-AFC8-E73C1B9A7CEA}" type="presParOf" srcId="{CB1A23DA-9CBD-4FE1-A9BD-317CBB359A8F}" destId="{9FF5ACE4-CD90-4C1A-9AB3-B468040868DF}" srcOrd="3" destOrd="0" presId="urn:microsoft.com/office/officeart/2005/8/layout/cycle4"/>
    <dgm:cxn modelId="{B0D13D1E-B118-4560-9A39-E1AC80C3DF27}" type="presParOf" srcId="{9FF5ACE4-CD90-4C1A-9AB3-B468040868DF}" destId="{82DC81E3-1C8F-4B91-9E47-356F85629013}" srcOrd="0" destOrd="0" presId="urn:microsoft.com/office/officeart/2005/8/layout/cycle4"/>
    <dgm:cxn modelId="{DF74238D-E931-49BC-BEDA-EBAEC205D645}" type="presParOf" srcId="{9FF5ACE4-CD90-4C1A-9AB3-B468040868DF}" destId="{0AEC06A3-AC17-4D42-9447-22F4AF02EA1E}" srcOrd="1" destOrd="0" presId="urn:microsoft.com/office/officeart/2005/8/layout/cycle4"/>
    <dgm:cxn modelId="{1922F34F-92B5-436E-A95D-E2330F71D790}" type="presParOf" srcId="{CB1A23DA-9CBD-4FE1-A9BD-317CBB359A8F}" destId="{B6B3857D-E1DF-4EF9-92A5-9A04C5FE295E}" srcOrd="4" destOrd="0" presId="urn:microsoft.com/office/officeart/2005/8/layout/cycle4"/>
    <dgm:cxn modelId="{18FF7710-0741-422D-8F86-0B9482254467}" type="presParOf" srcId="{FBE5E903-6D10-435A-9943-336B6ECFD4CA}" destId="{3C26F101-AEE5-4A95-A2A9-81B8CE0DC168}" srcOrd="1" destOrd="0" presId="urn:microsoft.com/office/officeart/2005/8/layout/cycle4"/>
    <dgm:cxn modelId="{748FBFFC-6919-4F63-BEAA-D47E9E250AEC}" type="presParOf" srcId="{3C26F101-AEE5-4A95-A2A9-81B8CE0DC168}" destId="{3D23B6D8-0B76-42E8-ADAA-42EE1EE7D56B}" srcOrd="0" destOrd="0" presId="urn:microsoft.com/office/officeart/2005/8/layout/cycle4"/>
    <dgm:cxn modelId="{50186481-4927-474C-860D-5052EEE1E3B6}" type="presParOf" srcId="{3C26F101-AEE5-4A95-A2A9-81B8CE0DC168}" destId="{8BD03BFA-DFB3-4235-ADFA-2BE9312D958F}" srcOrd="1" destOrd="0" presId="urn:microsoft.com/office/officeart/2005/8/layout/cycle4"/>
    <dgm:cxn modelId="{7F9073AE-24C8-4CE7-BD3E-0B998E36DC78}" type="presParOf" srcId="{3C26F101-AEE5-4A95-A2A9-81B8CE0DC168}" destId="{B697E455-715D-4393-9E05-599BD363B3AC}" srcOrd="2" destOrd="0" presId="urn:microsoft.com/office/officeart/2005/8/layout/cycle4"/>
    <dgm:cxn modelId="{C8E9C772-DB0E-4D49-A54E-A4BA370A7BA7}" type="presParOf" srcId="{3C26F101-AEE5-4A95-A2A9-81B8CE0DC168}" destId="{70FC81B9-9143-4D52-ABA8-4CC30E347D52}" srcOrd="3" destOrd="0" presId="urn:microsoft.com/office/officeart/2005/8/layout/cycle4"/>
    <dgm:cxn modelId="{23D85F0F-04C2-4DFF-ABED-810AF33C90FE}" type="presParOf" srcId="{3C26F101-AEE5-4A95-A2A9-81B8CE0DC168}" destId="{115C0728-E747-42F3-BE8E-44F98B0EFD73}" srcOrd="4" destOrd="0" presId="urn:microsoft.com/office/officeart/2005/8/layout/cycle4"/>
    <dgm:cxn modelId="{9D3AC18C-1162-493D-90A4-AC9F4FB2C8D7}" type="presParOf" srcId="{FBE5E903-6D10-435A-9943-336B6ECFD4CA}" destId="{4FE85402-24EB-4028-A7F6-4BF06EC59EB7}" srcOrd="2" destOrd="0" presId="urn:microsoft.com/office/officeart/2005/8/layout/cycle4"/>
    <dgm:cxn modelId="{06FA75D7-1C96-418E-BE06-8DB724F596D5}" type="presParOf" srcId="{FBE5E903-6D10-435A-9943-336B6ECFD4CA}" destId="{F04C3E18-6025-44A3-B17F-5F074B9C0F1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21F754-6409-4396-BADE-043E320FC3B3}">
      <dsp:nvSpPr>
        <dsp:cNvPr id="0" name=""/>
        <dsp:cNvSpPr/>
      </dsp:nvSpPr>
      <dsp:spPr>
        <a:xfrm>
          <a:off x="1413407" y="775"/>
          <a:ext cx="5595730" cy="773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C000"/>
              </a:solidFill>
            </a:rPr>
            <a:t>УЧЕТ КОНТИНГЕНТА</a:t>
          </a:r>
          <a:endParaRPr lang="ru-RU" sz="3200" b="1" kern="1200" dirty="0">
            <a:solidFill>
              <a:srgbClr val="FFC000"/>
            </a:solidFill>
          </a:endParaRPr>
        </a:p>
      </dsp:txBody>
      <dsp:txXfrm>
        <a:off x="1413407" y="775"/>
        <a:ext cx="5595730" cy="773534"/>
      </dsp:txXfrm>
    </dsp:sp>
    <dsp:sp modelId="{BE239087-4439-4DAB-90DB-F077672ADB1A}">
      <dsp:nvSpPr>
        <dsp:cNvPr id="0" name=""/>
        <dsp:cNvSpPr/>
      </dsp:nvSpPr>
      <dsp:spPr>
        <a:xfrm>
          <a:off x="1972980" y="774309"/>
          <a:ext cx="559573" cy="580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150"/>
              </a:lnTo>
              <a:lnTo>
                <a:pt x="559573" y="580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F309C-9B21-46BA-882C-11BAE336B775}">
      <dsp:nvSpPr>
        <dsp:cNvPr id="0" name=""/>
        <dsp:cNvSpPr/>
      </dsp:nvSpPr>
      <dsp:spPr>
        <a:xfrm>
          <a:off x="2532553" y="967692"/>
          <a:ext cx="5176763" cy="77353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smtClean="0">
              <a:solidFill>
                <a:srgbClr val="000066"/>
              </a:solidFill>
            </a:rPr>
            <a:t>"Сетевой город. Образование"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0066"/>
              </a:solidFill>
            </a:rPr>
            <a:t>АСУ РСО (ОО, ДОУ, СПО, ДО)</a:t>
          </a:r>
          <a:endParaRPr lang="ru-RU" sz="2400" b="1" kern="1200" dirty="0">
            <a:solidFill>
              <a:srgbClr val="000066"/>
            </a:solidFill>
          </a:endParaRPr>
        </a:p>
      </dsp:txBody>
      <dsp:txXfrm>
        <a:off x="2532553" y="967692"/>
        <a:ext cx="5176763" cy="773534"/>
      </dsp:txXfrm>
    </dsp:sp>
    <dsp:sp modelId="{1D9753C2-AE43-4C0B-A80D-7718E93B6F72}">
      <dsp:nvSpPr>
        <dsp:cNvPr id="0" name=""/>
        <dsp:cNvSpPr/>
      </dsp:nvSpPr>
      <dsp:spPr>
        <a:xfrm>
          <a:off x="1972980" y="774309"/>
          <a:ext cx="554882" cy="1514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316"/>
              </a:lnTo>
              <a:lnTo>
                <a:pt x="554882" y="15143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45E75-594A-45C7-A1CD-55D97BD46F4F}">
      <dsp:nvSpPr>
        <dsp:cNvPr id="0" name=""/>
        <dsp:cNvSpPr/>
      </dsp:nvSpPr>
      <dsp:spPr>
        <a:xfrm>
          <a:off x="2527863" y="1901859"/>
          <a:ext cx="5198038" cy="77353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smtClean="0">
              <a:solidFill>
                <a:srgbClr val="000066"/>
              </a:solidFill>
            </a:rPr>
            <a:t>"Е-услуги. Образование"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0066"/>
              </a:solidFill>
            </a:rPr>
            <a:t>Е-УСЛУГИ (ОО, ДОУ)</a:t>
          </a:r>
          <a:endParaRPr lang="ru-RU" sz="2400" b="1" kern="1200" dirty="0">
            <a:solidFill>
              <a:srgbClr val="000066"/>
            </a:solidFill>
          </a:endParaRPr>
        </a:p>
      </dsp:txBody>
      <dsp:txXfrm>
        <a:off x="2527863" y="1901859"/>
        <a:ext cx="5198038" cy="7735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0BB6B-F30A-4C38-BCAE-4546FDDF12C0}">
      <dsp:nvSpPr>
        <dsp:cNvPr id="0" name=""/>
        <dsp:cNvSpPr/>
      </dsp:nvSpPr>
      <dsp:spPr>
        <a:xfrm>
          <a:off x="4928115" y="2389406"/>
          <a:ext cx="3977736" cy="15376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Электронная запись в ОУ и ДОУ,  информирование о позиции в очереди, автоматическое комплектование в ДОУ, статистика, мониторинг</a:t>
          </a:r>
          <a:endParaRPr lang="ru-RU" sz="1400" b="1" kern="1200" dirty="0"/>
        </a:p>
      </dsp:txBody>
      <dsp:txXfrm>
        <a:off x="6121436" y="2773823"/>
        <a:ext cx="2784415" cy="1153251"/>
      </dsp:txXfrm>
    </dsp:sp>
    <dsp:sp modelId="{82DC81E3-1C8F-4B91-9E47-356F85629013}">
      <dsp:nvSpPr>
        <dsp:cNvPr id="0" name=""/>
        <dsp:cNvSpPr/>
      </dsp:nvSpPr>
      <dsp:spPr>
        <a:xfrm>
          <a:off x="389825" y="2365736"/>
          <a:ext cx="4453091" cy="155844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Контингент обучающихся и педагогов, учебные планы, образовательные программы, документооборот, автоматизированные отчеты</a:t>
          </a:r>
          <a:endParaRPr lang="ru-RU" sz="1400" kern="1200" dirty="0"/>
        </a:p>
      </dsp:txBody>
      <dsp:txXfrm>
        <a:off x="389825" y="2755347"/>
        <a:ext cx="3117164" cy="1168831"/>
      </dsp:txXfrm>
    </dsp:sp>
    <dsp:sp modelId="{BCA82641-F9AE-40C7-9FEB-BEFA03290D3D}">
      <dsp:nvSpPr>
        <dsp:cNvPr id="0" name=""/>
        <dsp:cNvSpPr/>
      </dsp:nvSpPr>
      <dsp:spPr>
        <a:xfrm>
          <a:off x="4843093" y="260799"/>
          <a:ext cx="4071888" cy="170448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Контингент обучающихся и педагогов, учебные планы, образовательные программы, документооборот, автоматизированные отчеты</a:t>
          </a:r>
          <a:endParaRPr lang="ru-RU" sz="1400" b="1" kern="1200" dirty="0"/>
        </a:p>
      </dsp:txBody>
      <dsp:txXfrm>
        <a:off x="6064659" y="260799"/>
        <a:ext cx="2850321" cy="1278363"/>
      </dsp:txXfrm>
    </dsp:sp>
    <dsp:sp modelId="{789DD114-70E3-46A4-AACE-6D5863E2ACE0}">
      <dsp:nvSpPr>
        <dsp:cNvPr id="0" name=""/>
        <dsp:cNvSpPr/>
      </dsp:nvSpPr>
      <dsp:spPr>
        <a:xfrm>
          <a:off x="359802" y="284475"/>
          <a:ext cx="3883290" cy="173655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Расписание занятий, образовательные программы, электронный журнал и дневник,  </a:t>
          </a:r>
          <a:r>
            <a:rPr lang="ru-RU" sz="1400" b="1" kern="1200" dirty="0" err="1" smtClean="0"/>
            <a:t>портфолио</a:t>
          </a:r>
          <a:r>
            <a:rPr lang="ru-RU" sz="1400" b="1" kern="1200" dirty="0" smtClean="0"/>
            <a:t>, электронное обучение, сетевые проекты ,  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мониторинг учебной деятельности</a:t>
          </a:r>
          <a:endParaRPr lang="ru-RU" sz="1400" b="1" kern="1200" dirty="0"/>
        </a:p>
      </dsp:txBody>
      <dsp:txXfrm>
        <a:off x="359802" y="284475"/>
        <a:ext cx="2718303" cy="1302417"/>
      </dsp:txXfrm>
    </dsp:sp>
    <dsp:sp modelId="{3D23B6D8-0B76-42E8-ADAA-42EE1EE7D56B}">
      <dsp:nvSpPr>
        <dsp:cNvPr id="0" name=""/>
        <dsp:cNvSpPr/>
      </dsp:nvSpPr>
      <dsp:spPr>
        <a:xfrm>
          <a:off x="2619849" y="255068"/>
          <a:ext cx="1839629" cy="183962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АСУ РСО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smtClean="0"/>
            <a:t>Школьный модуль</a:t>
          </a:r>
          <a:endParaRPr lang="ru-RU" sz="1600" b="1" kern="1200" dirty="0"/>
        </a:p>
      </dsp:txBody>
      <dsp:txXfrm>
        <a:off x="2619849" y="255068"/>
        <a:ext cx="1839629" cy="1839629"/>
      </dsp:txXfrm>
    </dsp:sp>
    <dsp:sp modelId="{8BD03BFA-DFB3-4235-ADFA-2BE9312D958F}">
      <dsp:nvSpPr>
        <dsp:cNvPr id="0" name=""/>
        <dsp:cNvSpPr/>
      </dsp:nvSpPr>
      <dsp:spPr>
        <a:xfrm rot="5400000">
          <a:off x="4524729" y="264432"/>
          <a:ext cx="1839629" cy="1839629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АСУ РСО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Модуль ДОУ</a:t>
          </a:r>
          <a:endParaRPr lang="ru-RU" sz="1600" b="1" kern="1200" dirty="0"/>
        </a:p>
      </dsp:txBody>
      <dsp:txXfrm rot="5400000">
        <a:off x="4524729" y="264432"/>
        <a:ext cx="1839629" cy="1839629"/>
      </dsp:txXfrm>
    </dsp:sp>
    <dsp:sp modelId="{B697E455-715D-4393-9E05-599BD363B3AC}">
      <dsp:nvSpPr>
        <dsp:cNvPr id="0" name=""/>
        <dsp:cNvSpPr/>
      </dsp:nvSpPr>
      <dsp:spPr>
        <a:xfrm rot="10800000">
          <a:off x="4524729" y="2189033"/>
          <a:ext cx="1839629" cy="1839629"/>
        </a:xfrm>
        <a:prstGeom prst="pieWedg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Е-услуги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Запись в ОУ и ДОУ</a:t>
          </a:r>
          <a:endParaRPr lang="ru-RU" sz="1600" b="1" kern="1200" dirty="0"/>
        </a:p>
      </dsp:txBody>
      <dsp:txXfrm rot="10800000">
        <a:off x="4524729" y="2189033"/>
        <a:ext cx="1839629" cy="1839629"/>
      </dsp:txXfrm>
    </dsp:sp>
    <dsp:sp modelId="{70FC81B9-9143-4D52-ABA8-4CC30E347D52}">
      <dsp:nvSpPr>
        <dsp:cNvPr id="0" name=""/>
        <dsp:cNvSpPr/>
      </dsp:nvSpPr>
      <dsp:spPr>
        <a:xfrm rot="16200000">
          <a:off x="2600128" y="2189033"/>
          <a:ext cx="1839629" cy="1839629"/>
        </a:xfrm>
        <a:prstGeom prst="pieWedg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АСУ РСО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Модуль СПО</a:t>
          </a:r>
          <a:endParaRPr lang="ru-RU" sz="1600" b="1" kern="1200" dirty="0"/>
        </a:p>
      </dsp:txBody>
      <dsp:txXfrm rot="16200000">
        <a:off x="2600128" y="2189033"/>
        <a:ext cx="1839629" cy="1839629"/>
      </dsp:txXfrm>
    </dsp:sp>
    <dsp:sp modelId="{4FE85402-24EB-4028-A7F6-4BF06EC59EB7}">
      <dsp:nvSpPr>
        <dsp:cNvPr id="0" name=""/>
        <dsp:cNvSpPr/>
      </dsp:nvSpPr>
      <dsp:spPr>
        <a:xfrm>
          <a:off x="4164663" y="1764176"/>
          <a:ext cx="635160" cy="552313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C3E18-6025-44A3-B17F-5F074B9C0F14}">
      <dsp:nvSpPr>
        <dsp:cNvPr id="0" name=""/>
        <dsp:cNvSpPr/>
      </dsp:nvSpPr>
      <dsp:spPr>
        <a:xfrm rot="10800000">
          <a:off x="4164663" y="1976605"/>
          <a:ext cx="635160" cy="552313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0BB6B-F30A-4C38-BCAE-4546FDDF12C0}">
      <dsp:nvSpPr>
        <dsp:cNvPr id="0" name=""/>
        <dsp:cNvSpPr/>
      </dsp:nvSpPr>
      <dsp:spPr>
        <a:xfrm>
          <a:off x="5726451" y="3400448"/>
          <a:ext cx="2774670" cy="160021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Сотрудники управления образованием, методисты</a:t>
          </a:r>
          <a:endParaRPr lang="ru-RU" sz="1600" b="1" kern="1200" dirty="0"/>
        </a:p>
      </dsp:txBody>
      <dsp:txXfrm>
        <a:off x="6558852" y="3800501"/>
        <a:ext cx="1942269" cy="1200158"/>
      </dsp:txXfrm>
    </dsp:sp>
    <dsp:sp modelId="{82DC81E3-1C8F-4B91-9E47-356F85629013}">
      <dsp:nvSpPr>
        <dsp:cNvPr id="0" name=""/>
        <dsp:cNvSpPr/>
      </dsp:nvSpPr>
      <dsp:spPr>
        <a:xfrm>
          <a:off x="1" y="3400448"/>
          <a:ext cx="2654637" cy="160021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Студенты,  родители, преподаватели, администрация СПО</a:t>
          </a:r>
          <a:endParaRPr lang="ru-RU" sz="1600" b="1" kern="1200" dirty="0"/>
        </a:p>
      </dsp:txBody>
      <dsp:txXfrm>
        <a:off x="1" y="3800501"/>
        <a:ext cx="1858245" cy="1200158"/>
      </dsp:txXfrm>
    </dsp:sp>
    <dsp:sp modelId="{BCA82641-F9AE-40C7-9FEB-BEFA03290D3D}">
      <dsp:nvSpPr>
        <dsp:cNvPr id="0" name=""/>
        <dsp:cNvSpPr/>
      </dsp:nvSpPr>
      <dsp:spPr>
        <a:xfrm>
          <a:off x="5685049" y="0"/>
          <a:ext cx="2816072" cy="160021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Обучающиеся,  родители, воспитатели, администрация ДОУ</a:t>
          </a:r>
          <a:endParaRPr lang="ru-RU" sz="1600" b="1" kern="1200" dirty="0"/>
        </a:p>
      </dsp:txBody>
      <dsp:txXfrm>
        <a:off x="6529870" y="0"/>
        <a:ext cx="1971251" cy="1200158"/>
      </dsp:txXfrm>
    </dsp:sp>
    <dsp:sp modelId="{789DD114-70E3-46A4-AACE-6D5863E2ACE0}">
      <dsp:nvSpPr>
        <dsp:cNvPr id="0" name=""/>
        <dsp:cNvSpPr/>
      </dsp:nvSpPr>
      <dsp:spPr>
        <a:xfrm>
          <a:off x="0" y="0"/>
          <a:ext cx="2898952" cy="160021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Обучающиеся,  родители, учителя, администрация ОУ</a:t>
          </a:r>
          <a:endParaRPr lang="ru-RU" sz="1600" b="1" kern="1200" dirty="0"/>
        </a:p>
      </dsp:txBody>
      <dsp:txXfrm>
        <a:off x="0" y="0"/>
        <a:ext cx="2029266" cy="1200158"/>
      </dsp:txXfrm>
    </dsp:sp>
    <dsp:sp modelId="{3D23B6D8-0B76-42E8-ADAA-42EE1EE7D56B}">
      <dsp:nvSpPr>
        <dsp:cNvPr id="0" name=""/>
        <dsp:cNvSpPr/>
      </dsp:nvSpPr>
      <dsp:spPr>
        <a:xfrm>
          <a:off x="2035268" y="285037"/>
          <a:ext cx="2165285" cy="2165285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Школы</a:t>
          </a:r>
          <a:endParaRPr lang="ru-RU" sz="2000" b="1" kern="1200" dirty="0"/>
        </a:p>
      </dsp:txBody>
      <dsp:txXfrm>
        <a:off x="2035268" y="285037"/>
        <a:ext cx="2165285" cy="2165285"/>
      </dsp:txXfrm>
    </dsp:sp>
    <dsp:sp modelId="{8BD03BFA-DFB3-4235-ADFA-2BE9312D958F}">
      <dsp:nvSpPr>
        <dsp:cNvPr id="0" name=""/>
        <dsp:cNvSpPr/>
      </dsp:nvSpPr>
      <dsp:spPr>
        <a:xfrm rot="5400000">
          <a:off x="4300567" y="285037"/>
          <a:ext cx="2165285" cy="2165285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ДОУ</a:t>
          </a:r>
          <a:endParaRPr lang="ru-RU" sz="2000" b="1" kern="1200" dirty="0"/>
        </a:p>
      </dsp:txBody>
      <dsp:txXfrm rot="5400000">
        <a:off x="4300567" y="285037"/>
        <a:ext cx="2165285" cy="2165285"/>
      </dsp:txXfrm>
    </dsp:sp>
    <dsp:sp modelId="{B697E455-715D-4393-9E05-599BD363B3AC}">
      <dsp:nvSpPr>
        <dsp:cNvPr id="0" name=""/>
        <dsp:cNvSpPr/>
      </dsp:nvSpPr>
      <dsp:spPr>
        <a:xfrm rot="10800000">
          <a:off x="4300567" y="2550336"/>
          <a:ext cx="2165285" cy="2165285"/>
        </a:xfrm>
        <a:prstGeom prst="pieWedg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Органы управления образованием</a:t>
          </a:r>
          <a:endParaRPr lang="ru-RU" sz="1600" b="1" kern="1200" dirty="0"/>
        </a:p>
      </dsp:txBody>
      <dsp:txXfrm rot="10800000">
        <a:off x="4300567" y="2550336"/>
        <a:ext cx="2165285" cy="2165285"/>
      </dsp:txXfrm>
    </dsp:sp>
    <dsp:sp modelId="{70FC81B9-9143-4D52-ABA8-4CC30E347D52}">
      <dsp:nvSpPr>
        <dsp:cNvPr id="0" name=""/>
        <dsp:cNvSpPr/>
      </dsp:nvSpPr>
      <dsp:spPr>
        <a:xfrm rot="16200000">
          <a:off x="2035268" y="2550336"/>
          <a:ext cx="2165285" cy="2165285"/>
        </a:xfrm>
        <a:prstGeom prst="pieWedg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СПО</a:t>
          </a:r>
          <a:endParaRPr lang="ru-RU" sz="2000" b="1" kern="1200" dirty="0"/>
        </a:p>
      </dsp:txBody>
      <dsp:txXfrm rot="16200000">
        <a:off x="2035268" y="2550336"/>
        <a:ext cx="2165285" cy="2165285"/>
      </dsp:txXfrm>
    </dsp:sp>
    <dsp:sp modelId="{4FE85402-24EB-4028-A7F6-4BF06EC59EB7}">
      <dsp:nvSpPr>
        <dsp:cNvPr id="0" name=""/>
        <dsp:cNvSpPr/>
      </dsp:nvSpPr>
      <dsp:spPr>
        <a:xfrm>
          <a:off x="3876761" y="2050270"/>
          <a:ext cx="747598" cy="650085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C3E18-6025-44A3-B17F-5F074B9C0F14}">
      <dsp:nvSpPr>
        <dsp:cNvPr id="0" name=""/>
        <dsp:cNvSpPr/>
      </dsp:nvSpPr>
      <dsp:spPr>
        <a:xfrm rot="10800000">
          <a:off x="3876761" y="2300303"/>
          <a:ext cx="747598" cy="650085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46A1AC-B94C-4BDD-9D04-7884E318393B}">
      <dsp:nvSpPr>
        <dsp:cNvPr id="0" name=""/>
        <dsp:cNvSpPr/>
      </dsp:nvSpPr>
      <dsp:spPr>
        <a:xfrm>
          <a:off x="0" y="2339927"/>
          <a:ext cx="8784976" cy="15958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Пакет документов окружного уровня</a:t>
          </a:r>
          <a:endParaRPr lang="ru-RU" sz="2400" kern="1200" dirty="0"/>
        </a:p>
      </dsp:txBody>
      <dsp:txXfrm>
        <a:off x="0" y="2339927"/>
        <a:ext cx="8784976" cy="861761"/>
      </dsp:txXfrm>
    </dsp:sp>
    <dsp:sp modelId="{39BB4220-A7EF-48EA-9703-1CC5EBD5C125}">
      <dsp:nvSpPr>
        <dsp:cNvPr id="0" name=""/>
        <dsp:cNvSpPr/>
      </dsp:nvSpPr>
      <dsp:spPr>
        <a:xfrm>
          <a:off x="43" y="3140284"/>
          <a:ext cx="4153975" cy="11081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Распоряжение Поволжского управления, регламентирующее деятельность образовательных организаций в АИС</a:t>
          </a:r>
          <a:endParaRPr lang="ru-RU" sz="1800" b="1" kern="1200" dirty="0">
            <a:solidFill>
              <a:srgbClr val="000066"/>
            </a:solidFill>
          </a:endParaRPr>
        </a:p>
      </dsp:txBody>
      <dsp:txXfrm>
        <a:off x="43" y="3140284"/>
        <a:ext cx="4153975" cy="1108187"/>
      </dsp:txXfrm>
    </dsp:sp>
    <dsp:sp modelId="{ED852AC9-8A70-469D-A4A0-4B88380C0E74}">
      <dsp:nvSpPr>
        <dsp:cNvPr id="0" name=""/>
        <dsp:cNvSpPr/>
      </dsp:nvSpPr>
      <dsp:spPr>
        <a:xfrm>
          <a:off x="4301651" y="3138562"/>
          <a:ext cx="4483324" cy="11099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66"/>
              </a:solidFill>
            </a:rPr>
            <a:t>Локальные акты на уровне ОО, регламентирующее деятельность сотрудников и обучающихся ОО в АИС</a:t>
          </a:r>
          <a:endParaRPr lang="ru-RU" sz="1800" b="1" kern="1200" dirty="0">
            <a:solidFill>
              <a:srgbClr val="000066"/>
            </a:solidFill>
          </a:endParaRPr>
        </a:p>
      </dsp:txBody>
      <dsp:txXfrm>
        <a:off x="4301651" y="3138562"/>
        <a:ext cx="4483324" cy="1109909"/>
      </dsp:txXfrm>
    </dsp:sp>
    <dsp:sp modelId="{A4026155-E55B-41C3-AA2A-8AD23623E514}">
      <dsp:nvSpPr>
        <dsp:cNvPr id="0" name=""/>
        <dsp:cNvSpPr/>
      </dsp:nvSpPr>
      <dsp:spPr>
        <a:xfrm rot="10800000">
          <a:off x="0" y="1148894"/>
          <a:ext cx="8784976" cy="122426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Пакет документов регионального уровня</a:t>
          </a:r>
          <a:endParaRPr lang="ru-RU" sz="2400" kern="1200" dirty="0"/>
        </a:p>
      </dsp:txBody>
      <dsp:txXfrm rot="10800000">
        <a:off x="0" y="1148894"/>
        <a:ext cx="8784976" cy="1224265"/>
      </dsp:txXfrm>
    </dsp:sp>
    <dsp:sp modelId="{D153BD76-A302-4EDB-B3CE-84BFC3E18A4C}">
      <dsp:nvSpPr>
        <dsp:cNvPr id="0" name=""/>
        <dsp:cNvSpPr/>
      </dsp:nvSpPr>
      <dsp:spPr>
        <a:xfrm rot="10800000">
          <a:off x="0" y="1784"/>
          <a:ext cx="8784976" cy="118034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Пакет документов федерального уровня</a:t>
          </a:r>
          <a:endParaRPr lang="ru-RU" sz="2400" kern="1200" dirty="0"/>
        </a:p>
      </dsp:txBody>
      <dsp:txXfrm rot="10800000">
        <a:off x="0" y="1784"/>
        <a:ext cx="8784976" cy="11803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D10AB6-CD52-42D1-AC09-B9CC66340DED}">
      <dsp:nvSpPr>
        <dsp:cNvPr id="0" name=""/>
        <dsp:cNvSpPr/>
      </dsp:nvSpPr>
      <dsp:spPr>
        <a:xfrm>
          <a:off x="936101" y="576066"/>
          <a:ext cx="1490799" cy="49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Определение проблемных точек</a:t>
          </a:r>
          <a:endParaRPr lang="ru-RU" sz="1600" b="1" kern="1200" dirty="0"/>
        </a:p>
      </dsp:txBody>
      <dsp:txXfrm>
        <a:off x="936101" y="576066"/>
        <a:ext cx="1490799" cy="491286"/>
      </dsp:txXfrm>
    </dsp:sp>
    <dsp:sp modelId="{619A763A-BFF1-474A-BA31-4D488DB4CB11}">
      <dsp:nvSpPr>
        <dsp:cNvPr id="0" name=""/>
        <dsp:cNvSpPr/>
      </dsp:nvSpPr>
      <dsp:spPr>
        <a:xfrm>
          <a:off x="922987" y="388877"/>
          <a:ext cx="118586" cy="1185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F8616-C830-4228-A1A7-F1E45F0F7676}">
      <dsp:nvSpPr>
        <dsp:cNvPr id="0" name=""/>
        <dsp:cNvSpPr/>
      </dsp:nvSpPr>
      <dsp:spPr>
        <a:xfrm>
          <a:off x="1005997" y="222856"/>
          <a:ext cx="118586" cy="1185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F0A15-6D89-4713-856F-DB56969E7DF4}">
      <dsp:nvSpPr>
        <dsp:cNvPr id="0" name=""/>
        <dsp:cNvSpPr/>
      </dsp:nvSpPr>
      <dsp:spPr>
        <a:xfrm>
          <a:off x="1205223" y="256061"/>
          <a:ext cx="186349" cy="1863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148C9-41C6-435F-8C91-43AFFA9F8FEC}">
      <dsp:nvSpPr>
        <dsp:cNvPr id="0" name=""/>
        <dsp:cNvSpPr/>
      </dsp:nvSpPr>
      <dsp:spPr>
        <a:xfrm>
          <a:off x="1371243" y="73438"/>
          <a:ext cx="118586" cy="1185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0F877-D207-4F6F-8437-F7F4417CF66D}">
      <dsp:nvSpPr>
        <dsp:cNvPr id="0" name=""/>
        <dsp:cNvSpPr/>
      </dsp:nvSpPr>
      <dsp:spPr>
        <a:xfrm>
          <a:off x="1587071" y="7029"/>
          <a:ext cx="118586" cy="1185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828AB-873B-4EED-838B-ACB3C278AAA8}">
      <dsp:nvSpPr>
        <dsp:cNvPr id="0" name=""/>
        <dsp:cNvSpPr/>
      </dsp:nvSpPr>
      <dsp:spPr>
        <a:xfrm>
          <a:off x="1852704" y="123244"/>
          <a:ext cx="118586" cy="1185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FC17C-6ABB-4824-87C8-2E41B9CF5DD1}">
      <dsp:nvSpPr>
        <dsp:cNvPr id="0" name=""/>
        <dsp:cNvSpPr/>
      </dsp:nvSpPr>
      <dsp:spPr>
        <a:xfrm>
          <a:off x="2018725" y="206254"/>
          <a:ext cx="186349" cy="1863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BC8CD-4F97-4FBD-AC59-8E1BCE3854C5}">
      <dsp:nvSpPr>
        <dsp:cNvPr id="0" name=""/>
        <dsp:cNvSpPr/>
      </dsp:nvSpPr>
      <dsp:spPr>
        <a:xfrm>
          <a:off x="2251154" y="388877"/>
          <a:ext cx="118586" cy="1185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8C246-3E32-4E74-8E34-A97D64130E71}">
      <dsp:nvSpPr>
        <dsp:cNvPr id="0" name=""/>
        <dsp:cNvSpPr/>
      </dsp:nvSpPr>
      <dsp:spPr>
        <a:xfrm>
          <a:off x="2350767" y="571500"/>
          <a:ext cx="118586" cy="1185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9467E-27B2-411D-84CE-B03FA19B0C7E}">
      <dsp:nvSpPr>
        <dsp:cNvPr id="0" name=""/>
        <dsp:cNvSpPr/>
      </dsp:nvSpPr>
      <dsp:spPr>
        <a:xfrm>
          <a:off x="1487458" y="222856"/>
          <a:ext cx="304936" cy="3049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6AC81-4FDB-4803-AF43-A3EED51038F1}">
      <dsp:nvSpPr>
        <dsp:cNvPr id="0" name=""/>
        <dsp:cNvSpPr/>
      </dsp:nvSpPr>
      <dsp:spPr>
        <a:xfrm>
          <a:off x="839977" y="853736"/>
          <a:ext cx="118586" cy="1185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C05A8-48F0-4901-8DFC-07721F0CFE48}">
      <dsp:nvSpPr>
        <dsp:cNvPr id="0" name=""/>
        <dsp:cNvSpPr/>
      </dsp:nvSpPr>
      <dsp:spPr>
        <a:xfrm>
          <a:off x="939589" y="1003155"/>
          <a:ext cx="186349" cy="1863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D2CC9-F97B-4645-9719-09C808C378F6}">
      <dsp:nvSpPr>
        <dsp:cNvPr id="0" name=""/>
        <dsp:cNvSpPr/>
      </dsp:nvSpPr>
      <dsp:spPr>
        <a:xfrm>
          <a:off x="1188620" y="1135971"/>
          <a:ext cx="271054" cy="2710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D370A-5502-4E78-88FE-DB2F4623275C}">
      <dsp:nvSpPr>
        <dsp:cNvPr id="0" name=""/>
        <dsp:cNvSpPr/>
      </dsp:nvSpPr>
      <dsp:spPr>
        <a:xfrm>
          <a:off x="1537264" y="1351798"/>
          <a:ext cx="118586" cy="1185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4BBF8-17F5-4767-A2EC-54F29EAC9DE5}">
      <dsp:nvSpPr>
        <dsp:cNvPr id="0" name=""/>
        <dsp:cNvSpPr/>
      </dsp:nvSpPr>
      <dsp:spPr>
        <a:xfrm>
          <a:off x="1603673" y="1135971"/>
          <a:ext cx="186349" cy="1863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5B33F-1464-4A37-903F-5CEAF23D5C76}">
      <dsp:nvSpPr>
        <dsp:cNvPr id="0" name=""/>
        <dsp:cNvSpPr/>
      </dsp:nvSpPr>
      <dsp:spPr>
        <a:xfrm>
          <a:off x="1769694" y="1368401"/>
          <a:ext cx="118586" cy="1185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E6651-B66C-4954-B5AB-E7195D1C87F7}">
      <dsp:nvSpPr>
        <dsp:cNvPr id="0" name=""/>
        <dsp:cNvSpPr/>
      </dsp:nvSpPr>
      <dsp:spPr>
        <a:xfrm>
          <a:off x="1919112" y="1102767"/>
          <a:ext cx="271054" cy="2710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65A85-1745-4E97-962D-947ACDABC306}">
      <dsp:nvSpPr>
        <dsp:cNvPr id="0" name=""/>
        <dsp:cNvSpPr/>
      </dsp:nvSpPr>
      <dsp:spPr>
        <a:xfrm>
          <a:off x="2284358" y="1036359"/>
          <a:ext cx="186349" cy="1863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93F04-80DC-412C-8F6A-3544527454E1}">
      <dsp:nvSpPr>
        <dsp:cNvPr id="0" name=""/>
        <dsp:cNvSpPr/>
      </dsp:nvSpPr>
      <dsp:spPr>
        <a:xfrm>
          <a:off x="2470708" y="255785"/>
          <a:ext cx="547283" cy="1044823"/>
        </a:xfrm>
        <a:prstGeom prst="chevron">
          <a:avLst>
            <a:gd name="adj" fmla="val 6231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0FACC-5061-4BB1-B1D5-C391A69E3215}">
      <dsp:nvSpPr>
        <dsp:cNvPr id="0" name=""/>
        <dsp:cNvSpPr/>
      </dsp:nvSpPr>
      <dsp:spPr>
        <a:xfrm>
          <a:off x="3017992" y="256292"/>
          <a:ext cx="1492590" cy="1044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Анализ (определение причин)</a:t>
          </a:r>
          <a:endParaRPr lang="ru-RU" sz="1600" b="1" kern="1200" dirty="0"/>
        </a:p>
      </dsp:txBody>
      <dsp:txXfrm>
        <a:off x="3017992" y="256292"/>
        <a:ext cx="1492590" cy="1044813"/>
      </dsp:txXfrm>
    </dsp:sp>
    <dsp:sp modelId="{9F498046-FB43-4B79-890A-7855C28F75A6}">
      <dsp:nvSpPr>
        <dsp:cNvPr id="0" name=""/>
        <dsp:cNvSpPr/>
      </dsp:nvSpPr>
      <dsp:spPr>
        <a:xfrm>
          <a:off x="4336305" y="255785"/>
          <a:ext cx="547283" cy="1044823"/>
        </a:xfrm>
        <a:prstGeom prst="chevron">
          <a:avLst>
            <a:gd name="adj" fmla="val 6231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4445A-C714-40F2-9275-2518F982A7B2}">
      <dsp:nvSpPr>
        <dsp:cNvPr id="0" name=""/>
        <dsp:cNvSpPr/>
      </dsp:nvSpPr>
      <dsp:spPr>
        <a:xfrm>
          <a:off x="4998249" y="0"/>
          <a:ext cx="2058532" cy="1546712"/>
        </a:xfrm>
        <a:prstGeom prst="ellipse">
          <a:avLst/>
        </a:prstGeom>
        <a:solidFill>
          <a:srgbClr val="33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Предложение (методическое участие)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98249" y="0"/>
        <a:ext cx="2058532" cy="15467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1D2F32-3CCD-465B-ADB4-2539762957B2}">
      <dsp:nvSpPr>
        <dsp:cNvPr id="0" name=""/>
        <dsp:cNvSpPr/>
      </dsp:nvSpPr>
      <dsp:spPr>
        <a:xfrm>
          <a:off x="0" y="698546"/>
          <a:ext cx="87129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BE908-33E4-44D1-875C-04CEED43409E}">
      <dsp:nvSpPr>
        <dsp:cNvPr id="0" name=""/>
        <dsp:cNvSpPr/>
      </dsp:nvSpPr>
      <dsp:spPr>
        <a:xfrm>
          <a:off x="418205" y="13410"/>
          <a:ext cx="8287987" cy="9803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rPr>
            <a:t>Разработка методических рекомендаций и инструкций на основе справочных материалов компании разработчика (ЗАО "</a:t>
          </a:r>
          <a:r>
            <a:rPr kumimoji="0" lang="ru-RU" sz="1800" b="1" i="0" u="none" strike="noStrike" kern="1200" cap="none" normalizeH="0" baseline="0" dirty="0" err="1" smtClean="0">
              <a:ln/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rPr>
            <a:t>ИРТех</a:t>
          </a:r>
          <a:r>
            <a:rPr kumimoji="0" lang="ru-RU" sz="1800" b="1" i="0" u="none" strike="noStrike" kern="1200" cap="none" normalizeH="0" baseline="0" dirty="0" smtClean="0">
              <a:ln/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rPr>
            <a:t>")  и размещение в открытом доступе</a:t>
          </a:r>
          <a:endParaRPr lang="ru-RU" sz="1800" kern="1200" dirty="0">
            <a:solidFill>
              <a:srgbClr val="000099"/>
            </a:solidFill>
          </a:endParaRPr>
        </a:p>
      </dsp:txBody>
      <dsp:txXfrm>
        <a:off x="418205" y="13410"/>
        <a:ext cx="8287987" cy="980335"/>
      </dsp:txXfrm>
    </dsp:sp>
    <dsp:sp modelId="{15146EA8-D6E7-44C1-8FF7-A9149F467F18}">
      <dsp:nvSpPr>
        <dsp:cNvPr id="0" name=""/>
        <dsp:cNvSpPr/>
      </dsp:nvSpPr>
      <dsp:spPr>
        <a:xfrm>
          <a:off x="0" y="1605746"/>
          <a:ext cx="87129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9D6A0-BB9D-4BB5-BAF6-967C8EF22A6E}">
      <dsp:nvSpPr>
        <dsp:cNvPr id="0" name=""/>
        <dsp:cNvSpPr/>
      </dsp:nvSpPr>
      <dsp:spPr>
        <a:xfrm>
          <a:off x="414801" y="1310546"/>
          <a:ext cx="829603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rPr>
            <a:t>Базовое обучение сотрудников образовательных организаций основным принципам работы в автоматизированных системах (АСУ РСО, "Е-услуги").</a:t>
          </a:r>
          <a:endParaRPr lang="ru-RU" sz="1800" kern="1200" dirty="0">
            <a:solidFill>
              <a:srgbClr val="000099"/>
            </a:solidFill>
          </a:endParaRPr>
        </a:p>
      </dsp:txBody>
      <dsp:txXfrm>
        <a:off x="414801" y="1310546"/>
        <a:ext cx="8296030" cy="590400"/>
      </dsp:txXfrm>
    </dsp:sp>
    <dsp:sp modelId="{D0A71F11-5F71-4F43-8531-01EF65807567}">
      <dsp:nvSpPr>
        <dsp:cNvPr id="0" name=""/>
        <dsp:cNvSpPr/>
      </dsp:nvSpPr>
      <dsp:spPr>
        <a:xfrm>
          <a:off x="0" y="2868485"/>
          <a:ext cx="87129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E0381-254E-4593-9FB6-238083BCED3E}">
      <dsp:nvSpPr>
        <dsp:cNvPr id="0" name=""/>
        <dsp:cNvSpPr/>
      </dsp:nvSpPr>
      <dsp:spPr>
        <a:xfrm>
          <a:off x="414801" y="2217746"/>
          <a:ext cx="8296030" cy="9459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/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rPr>
            <a:t>Специализированное обучение образовательных организаций (в соответствии с решаемыми задачами) по категориям сотрудников (педагоги, администраторы, управленцы, делопроизводители, классные руководители)</a:t>
          </a:r>
          <a:endParaRPr lang="ru-RU" sz="1800" kern="1200" dirty="0">
            <a:solidFill>
              <a:srgbClr val="000099"/>
            </a:solidFill>
          </a:endParaRPr>
        </a:p>
      </dsp:txBody>
      <dsp:txXfrm>
        <a:off x="414801" y="2217746"/>
        <a:ext cx="8296030" cy="945938"/>
      </dsp:txXfrm>
    </dsp:sp>
    <dsp:sp modelId="{9413E3A0-D3B1-4D77-8FDE-29244E8DB656}">
      <dsp:nvSpPr>
        <dsp:cNvPr id="0" name=""/>
        <dsp:cNvSpPr/>
      </dsp:nvSpPr>
      <dsp:spPr>
        <a:xfrm>
          <a:off x="0" y="3775685"/>
          <a:ext cx="871296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647A5-43A0-404C-A7F1-FE70EBD2C5B8}">
      <dsp:nvSpPr>
        <dsp:cNvPr id="0" name=""/>
        <dsp:cNvSpPr/>
      </dsp:nvSpPr>
      <dsp:spPr>
        <a:xfrm>
          <a:off x="432244" y="3480485"/>
          <a:ext cx="8276841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smtClean="0">
              <a:ln/>
              <a:solidFill>
                <a:srgbClr val="000099"/>
              </a:solidFill>
              <a:effectLst/>
              <a:ea typeface="Times New Roman" pitchFamily="18" charset="0"/>
              <a:cs typeface="Arial" pitchFamily="34" charset="0"/>
            </a:rPr>
            <a:t>Организация консалт-поддержки для всех категорий пользователей.</a:t>
          </a:r>
          <a:endParaRPr kumimoji="0" lang="ru-RU" sz="1800" b="1" i="0" u="none" strike="noStrike" kern="1200" cap="none" normalizeH="0" baseline="0" dirty="0" smtClean="0">
            <a:ln/>
            <a:solidFill>
              <a:srgbClr val="000099"/>
            </a:solidFill>
            <a:effectLst/>
            <a:cs typeface="Arial" pitchFamily="34" charset="0"/>
          </a:endParaRPr>
        </a:p>
      </dsp:txBody>
      <dsp:txXfrm>
        <a:off x="432244" y="3480485"/>
        <a:ext cx="8276841" cy="5904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EF6C1E-40C9-4CD4-82E4-6E67C2DF52F2}">
      <dsp:nvSpPr>
        <dsp:cNvPr id="0" name=""/>
        <dsp:cNvSpPr/>
      </dsp:nvSpPr>
      <dsp:spPr>
        <a:xfrm>
          <a:off x="0" y="0"/>
          <a:ext cx="7728520" cy="1535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smtClean="0">
              <a:ln/>
              <a:effectLst/>
              <a:latin typeface="+mn-lt"/>
              <a:ea typeface="Times New Roman" pitchFamily="18" charset="0"/>
              <a:cs typeface="Arial" pitchFamily="34" charset="0"/>
            </a:rPr>
            <a:t>Реализация курсов повышения квалификации педагогов в очной и дистанционной форме по авторским образовательным программам.</a:t>
          </a:r>
          <a:endParaRPr lang="ru-RU" sz="2400" kern="1200" dirty="0">
            <a:latin typeface="+mn-lt"/>
          </a:endParaRPr>
        </a:p>
      </dsp:txBody>
      <dsp:txXfrm>
        <a:off x="1699214" y="0"/>
        <a:ext cx="6029305" cy="1535100"/>
      </dsp:txXfrm>
    </dsp:sp>
    <dsp:sp modelId="{CDDB0820-5BA0-4EC4-A6A0-21946C1EE34A}">
      <dsp:nvSpPr>
        <dsp:cNvPr id="0" name=""/>
        <dsp:cNvSpPr/>
      </dsp:nvSpPr>
      <dsp:spPr>
        <a:xfrm>
          <a:off x="153510" y="153510"/>
          <a:ext cx="1545704" cy="1228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9D7022-A7F8-4E1D-844B-AF3BE5A93A78}">
      <dsp:nvSpPr>
        <dsp:cNvPr id="0" name=""/>
        <dsp:cNvSpPr/>
      </dsp:nvSpPr>
      <dsp:spPr>
        <a:xfrm>
          <a:off x="0" y="1688610"/>
          <a:ext cx="7728520" cy="1535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smtClean="0">
              <a:ln/>
              <a:effectLst/>
              <a:latin typeface="+mn-lt"/>
              <a:ea typeface="Times New Roman" pitchFamily="18" charset="0"/>
              <a:cs typeface="Arial" pitchFamily="34" charset="0"/>
            </a:rPr>
            <a:t>Проведение образовательных семинаров и мастер классов в очной и дистанционной форме.</a:t>
          </a:r>
          <a:endParaRPr lang="ru-RU" sz="2400" kern="1200" dirty="0">
            <a:latin typeface="+mn-lt"/>
          </a:endParaRPr>
        </a:p>
      </dsp:txBody>
      <dsp:txXfrm>
        <a:off x="1699214" y="1688610"/>
        <a:ext cx="6029305" cy="1535100"/>
      </dsp:txXfrm>
    </dsp:sp>
    <dsp:sp modelId="{D414E2C9-2CF7-4BA4-987C-45EA80D4C0A5}">
      <dsp:nvSpPr>
        <dsp:cNvPr id="0" name=""/>
        <dsp:cNvSpPr/>
      </dsp:nvSpPr>
      <dsp:spPr>
        <a:xfrm>
          <a:off x="153510" y="1842119"/>
          <a:ext cx="1545704" cy="1228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B3E7D0-EA90-4511-95E6-D1A3D4DBAEC2}">
      <dsp:nvSpPr>
        <dsp:cNvPr id="0" name=""/>
        <dsp:cNvSpPr/>
      </dsp:nvSpPr>
      <dsp:spPr>
        <a:xfrm>
          <a:off x="0" y="3377220"/>
          <a:ext cx="7728520" cy="1535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+mn-lt"/>
              <a:ea typeface="Times New Roman" pitchFamily="18" charset="0"/>
              <a:cs typeface="Arial" pitchFamily="34" charset="0"/>
            </a:rPr>
            <a:t>Консультирование в режиме "Горячей линии" в очной и дистанционной форме.</a:t>
          </a:r>
          <a:endParaRPr lang="ru-RU" sz="2400" kern="1200" dirty="0">
            <a:latin typeface="+mn-lt"/>
          </a:endParaRPr>
        </a:p>
      </dsp:txBody>
      <dsp:txXfrm>
        <a:off x="1699214" y="3377220"/>
        <a:ext cx="6029305" cy="1535100"/>
      </dsp:txXfrm>
    </dsp:sp>
    <dsp:sp modelId="{183910FD-1366-4D5D-8B59-D396B1772BBB}">
      <dsp:nvSpPr>
        <dsp:cNvPr id="0" name=""/>
        <dsp:cNvSpPr/>
      </dsp:nvSpPr>
      <dsp:spPr>
        <a:xfrm>
          <a:off x="153510" y="3530729"/>
          <a:ext cx="1545704" cy="1228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0BB6B-F30A-4C38-BCAE-4546FDDF12C0}">
      <dsp:nvSpPr>
        <dsp:cNvPr id="0" name=""/>
        <dsp:cNvSpPr/>
      </dsp:nvSpPr>
      <dsp:spPr>
        <a:xfrm>
          <a:off x="5483928" y="2740282"/>
          <a:ext cx="3140073" cy="1994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Обучающие семинары для педагогов  и администрации школ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Обучение родителей</a:t>
          </a:r>
          <a:endParaRPr lang="ru-RU" sz="1400" b="1" kern="1200" dirty="0"/>
        </a:p>
      </dsp:txBody>
      <dsp:txXfrm>
        <a:off x="6425950" y="3239013"/>
        <a:ext cx="2198051" cy="1496192"/>
      </dsp:txXfrm>
    </dsp:sp>
    <dsp:sp modelId="{82DC81E3-1C8F-4B91-9E47-356F85629013}">
      <dsp:nvSpPr>
        <dsp:cNvPr id="0" name=""/>
        <dsp:cNvSpPr/>
      </dsp:nvSpPr>
      <dsp:spPr>
        <a:xfrm>
          <a:off x="96264" y="2737791"/>
          <a:ext cx="3607868" cy="2137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Выявление проблемных моментов  (технических, методических, организационных)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Анализ причин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Предложение  по решению проблемы</a:t>
          </a:r>
          <a:endParaRPr lang="ru-RU" sz="1400" b="1" kern="1200" dirty="0"/>
        </a:p>
      </dsp:txBody>
      <dsp:txXfrm>
        <a:off x="96264" y="3272239"/>
        <a:ext cx="2525507" cy="1603346"/>
      </dsp:txXfrm>
    </dsp:sp>
    <dsp:sp modelId="{BCA82641-F9AE-40C7-9FEB-BEFA03290D3D}">
      <dsp:nvSpPr>
        <dsp:cNvPr id="0" name=""/>
        <dsp:cNvSpPr/>
      </dsp:nvSpPr>
      <dsp:spPr>
        <a:xfrm>
          <a:off x="5106111" y="-178175"/>
          <a:ext cx="3609324" cy="1969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Информационные разделы на сайтах Ресурсного центра и Поволжского управления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Проведение информационных совещаний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Выходы на родительские собрания в школы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Публикации в СМИ</a:t>
          </a:r>
          <a:endParaRPr lang="ru-RU" sz="1400" b="1" kern="1200" dirty="0"/>
        </a:p>
      </dsp:txBody>
      <dsp:txXfrm>
        <a:off x="6188908" y="-178175"/>
        <a:ext cx="2526527" cy="1477234"/>
      </dsp:txXfrm>
    </dsp:sp>
    <dsp:sp modelId="{789DD114-70E3-46A4-AACE-6D5863E2ACE0}">
      <dsp:nvSpPr>
        <dsp:cNvPr id="0" name=""/>
        <dsp:cNvSpPr/>
      </dsp:nvSpPr>
      <dsp:spPr>
        <a:xfrm>
          <a:off x="0" y="-137338"/>
          <a:ext cx="3947662" cy="188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Консультирование сотрудников образовательных организаций  в очном и дистанционном форматах: по электронной почте, </a:t>
          </a:r>
          <a:r>
            <a:rPr lang="ru-RU" sz="1400" b="1" kern="1200" dirty="0" err="1" smtClean="0"/>
            <a:t>скайпу</a:t>
          </a:r>
          <a:r>
            <a:rPr lang="ru-RU" sz="1400" b="1" kern="1200" dirty="0" smtClean="0"/>
            <a:t>, телефону горячей линии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Внешнее консультирование            (тех.поддержка ИРТЕХ)</a:t>
          </a:r>
          <a:endParaRPr lang="ru-RU" sz="1400" b="1" kern="1200" dirty="0"/>
        </a:p>
      </dsp:txBody>
      <dsp:txXfrm>
        <a:off x="0" y="-137338"/>
        <a:ext cx="2763363" cy="1415979"/>
      </dsp:txXfrm>
    </dsp:sp>
    <dsp:sp modelId="{3D23B6D8-0B76-42E8-ADAA-42EE1EE7D56B}">
      <dsp:nvSpPr>
        <dsp:cNvPr id="0" name=""/>
        <dsp:cNvSpPr/>
      </dsp:nvSpPr>
      <dsp:spPr>
        <a:xfrm>
          <a:off x="2090129" y="304473"/>
          <a:ext cx="2239871" cy="223987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Консульти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рование</a:t>
          </a:r>
          <a:endParaRPr lang="ru-RU" sz="2000" b="1" kern="1200" dirty="0"/>
        </a:p>
      </dsp:txBody>
      <dsp:txXfrm>
        <a:off x="2090129" y="304473"/>
        <a:ext cx="2239871" cy="2239871"/>
      </dsp:txXfrm>
    </dsp:sp>
    <dsp:sp modelId="{8BD03BFA-DFB3-4235-ADFA-2BE9312D958F}">
      <dsp:nvSpPr>
        <dsp:cNvPr id="0" name=""/>
        <dsp:cNvSpPr/>
      </dsp:nvSpPr>
      <dsp:spPr>
        <a:xfrm rot="5400000">
          <a:off x="4409447" y="315874"/>
          <a:ext cx="2239871" cy="2239871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Информи</a:t>
          </a: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рование</a:t>
          </a:r>
          <a:endParaRPr lang="ru-RU" sz="2000" b="1" kern="1200" dirty="0"/>
        </a:p>
      </dsp:txBody>
      <dsp:txXfrm rot="5400000">
        <a:off x="4409447" y="315874"/>
        <a:ext cx="2239871" cy="2239871"/>
      </dsp:txXfrm>
    </dsp:sp>
    <dsp:sp modelId="{B697E455-715D-4393-9E05-599BD363B3AC}">
      <dsp:nvSpPr>
        <dsp:cNvPr id="0" name=""/>
        <dsp:cNvSpPr/>
      </dsp:nvSpPr>
      <dsp:spPr>
        <a:xfrm rot="10800000">
          <a:off x="4409447" y="2659204"/>
          <a:ext cx="2239871" cy="2239871"/>
        </a:xfrm>
        <a:prstGeom prst="pieWedg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Обучение</a:t>
          </a:r>
          <a:endParaRPr lang="ru-RU" sz="2000" b="1" kern="1200" dirty="0"/>
        </a:p>
      </dsp:txBody>
      <dsp:txXfrm rot="10800000">
        <a:off x="4409447" y="2659204"/>
        <a:ext cx="2239871" cy="2239871"/>
      </dsp:txXfrm>
    </dsp:sp>
    <dsp:sp modelId="{70FC81B9-9143-4D52-ABA8-4CC30E347D52}">
      <dsp:nvSpPr>
        <dsp:cNvPr id="0" name=""/>
        <dsp:cNvSpPr/>
      </dsp:nvSpPr>
      <dsp:spPr>
        <a:xfrm rot="16200000">
          <a:off x="2066117" y="2659204"/>
          <a:ext cx="2239871" cy="2239871"/>
        </a:xfrm>
        <a:prstGeom prst="pieWedg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Мониторинг  анализ</a:t>
          </a:r>
          <a:endParaRPr lang="ru-RU" sz="1800" b="1" kern="1200" dirty="0"/>
        </a:p>
      </dsp:txBody>
      <dsp:txXfrm rot="16200000">
        <a:off x="2066117" y="2659204"/>
        <a:ext cx="2239871" cy="2239871"/>
      </dsp:txXfrm>
    </dsp:sp>
    <dsp:sp modelId="{4FE85402-24EB-4028-A7F6-4BF06EC59EB7}">
      <dsp:nvSpPr>
        <dsp:cNvPr id="0" name=""/>
        <dsp:cNvSpPr/>
      </dsp:nvSpPr>
      <dsp:spPr>
        <a:xfrm>
          <a:off x="3971042" y="2141912"/>
          <a:ext cx="773350" cy="672478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C3E18-6025-44A3-B17F-5F074B9C0F14}">
      <dsp:nvSpPr>
        <dsp:cNvPr id="0" name=""/>
        <dsp:cNvSpPr/>
      </dsp:nvSpPr>
      <dsp:spPr>
        <a:xfrm rot="10800000">
          <a:off x="3971042" y="2400558"/>
          <a:ext cx="773350" cy="672478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511DE-8A3C-4191-BA87-6EF2310BDC78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7077F-B79A-490F-BD6A-A55C6CF73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7077F-B79A-490F-BD6A-A55C6CF73C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A4155A-AE21-4DCE-873D-0B3F554E3B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vsesumeem.ru/wp-content/uploads/2013/10/it_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22146" b="21654"/>
          <a:stretch>
            <a:fillRect/>
          </a:stretch>
        </p:blipFill>
        <p:spPr bwMode="auto">
          <a:xfrm>
            <a:off x="-38" y="0"/>
            <a:ext cx="9240343" cy="6974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899592" y="3068960"/>
            <a:ext cx="7344816" cy="18002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68952" cy="2952328"/>
          </a:xfrm>
        </p:spPr>
        <p:txBody>
          <a:bodyPr>
            <a:noAutofit/>
          </a:bodyPr>
          <a:lstStyle/>
          <a:p>
            <a:r>
              <a:rPr lang="ru-RU" sz="2800" b="1" i="1" cap="all" dirty="0" smtClean="0">
                <a:solidFill>
                  <a:srgbClr val="000099"/>
                </a:solidFill>
              </a:rPr>
              <a:t>Методическое сопровождение образовательных организаций Поволжского округа по предоставлению электронных образовательных услуг в программах </a:t>
            </a:r>
            <a:r>
              <a:rPr lang="ru-RU" sz="3200" b="1" i="1" cap="all" dirty="0" smtClean="0">
                <a:solidFill>
                  <a:srgbClr val="000099"/>
                </a:solidFill>
              </a:rPr>
              <a:t>"сетевой город. образование"  </a:t>
            </a:r>
            <a:br>
              <a:rPr lang="ru-RU" sz="3200" b="1" i="1" cap="all" dirty="0" smtClean="0">
                <a:solidFill>
                  <a:srgbClr val="000099"/>
                </a:solidFill>
              </a:rPr>
            </a:br>
            <a:r>
              <a:rPr lang="ru-RU" sz="3200" b="1" i="1" cap="all" dirty="0" smtClean="0">
                <a:solidFill>
                  <a:srgbClr val="000099"/>
                </a:solidFill>
              </a:rPr>
              <a:t> "Е-услуги. Образование»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57760"/>
            <a:ext cx="9144000" cy="200024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cs typeface="Arial" pitchFamily="34" charset="0"/>
              </a:rPr>
              <a:t>Нестерова Светлана Александровна (</a:t>
            </a:r>
            <a:r>
              <a:rPr lang="en-US" sz="2800" b="1" i="1" dirty="0" err="1" smtClean="0">
                <a:solidFill>
                  <a:srgbClr val="000099"/>
                </a:solidFill>
                <a:cs typeface="Arial" pitchFamily="34" charset="0"/>
              </a:rPr>
              <a:t>nesterova</a:t>
            </a:r>
            <a:r>
              <a:rPr lang="ru-RU" sz="2800" b="1" i="1" dirty="0" smtClean="0">
                <a:solidFill>
                  <a:srgbClr val="000099"/>
                </a:solidFill>
                <a:cs typeface="Arial" pitchFamily="34" charset="0"/>
              </a:rPr>
              <a:t>_</a:t>
            </a:r>
            <a:r>
              <a:rPr lang="en-US" sz="2800" b="1" i="1" dirty="0" smtClean="0">
                <a:solidFill>
                  <a:srgbClr val="000099"/>
                </a:solidFill>
                <a:cs typeface="Arial" pitchFamily="34" charset="0"/>
              </a:rPr>
              <a:t>s</a:t>
            </a:r>
            <a:r>
              <a:rPr lang="ru-RU" sz="2800" b="1" i="1" dirty="0" smtClean="0">
                <a:solidFill>
                  <a:srgbClr val="000099"/>
                </a:solidFill>
                <a:cs typeface="Arial" pitchFamily="34" charset="0"/>
              </a:rPr>
              <a:t>_</a:t>
            </a:r>
            <a:r>
              <a:rPr lang="en-US" sz="2800" b="1" i="1" dirty="0" smtClean="0">
                <a:solidFill>
                  <a:srgbClr val="000099"/>
                </a:solidFill>
                <a:cs typeface="Arial" pitchFamily="34" charset="0"/>
              </a:rPr>
              <a:t>a</a:t>
            </a:r>
            <a:r>
              <a:rPr lang="ru-RU" sz="2800" b="1" i="1" dirty="0" smtClean="0">
                <a:solidFill>
                  <a:srgbClr val="000099"/>
                </a:solidFill>
                <a:cs typeface="Arial" pitchFamily="34" charset="0"/>
              </a:rPr>
              <a:t>@</a:t>
            </a:r>
            <a:r>
              <a:rPr lang="en-US" sz="2800" b="1" i="1" dirty="0" smtClean="0">
                <a:solidFill>
                  <a:srgbClr val="000099"/>
                </a:solidFill>
                <a:cs typeface="Arial" pitchFamily="34" charset="0"/>
              </a:rPr>
              <a:t>mail</a:t>
            </a:r>
            <a:r>
              <a:rPr lang="ru-RU" sz="2800" b="1" i="1" dirty="0" smtClean="0">
                <a:solidFill>
                  <a:srgbClr val="000099"/>
                </a:solidFill>
                <a:cs typeface="Arial" pitchFamily="34" charset="0"/>
              </a:rPr>
              <a:t>.</a:t>
            </a:r>
            <a:r>
              <a:rPr lang="en-US" sz="2800" b="1" i="1" dirty="0" err="1" smtClean="0">
                <a:solidFill>
                  <a:srgbClr val="000099"/>
                </a:solidFill>
                <a:cs typeface="Arial" pitchFamily="34" charset="0"/>
              </a:rPr>
              <a:t>ru</a:t>
            </a:r>
            <a:r>
              <a:rPr lang="ru-RU" sz="2800" b="1" i="1" dirty="0" smtClean="0">
                <a:solidFill>
                  <a:srgbClr val="000099"/>
                </a:solidFill>
                <a:cs typeface="Arial" pitchFamily="34" charset="0"/>
              </a:rPr>
              <a:t>)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cs typeface="Arial" pitchFamily="34" charset="0"/>
              </a:rPr>
              <a:t>ГБУ ДПО «</a:t>
            </a:r>
            <a:r>
              <a:rPr lang="ru-RU" sz="2800" b="1" i="1" dirty="0" err="1" smtClean="0">
                <a:solidFill>
                  <a:srgbClr val="000099"/>
                </a:solidFill>
                <a:cs typeface="Arial" pitchFamily="34" charset="0"/>
              </a:rPr>
              <a:t>Новокуйбышевский</a:t>
            </a:r>
            <a:r>
              <a:rPr lang="ru-RU" sz="2800" b="1" i="1" dirty="0" smtClean="0">
                <a:solidFill>
                  <a:srgbClr val="000099"/>
                </a:solidFill>
                <a:cs typeface="Arial" pitchFamily="34" charset="0"/>
              </a:rPr>
              <a:t> РЦ»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cs typeface="Arial" pitchFamily="34" charset="0"/>
              </a:rPr>
              <a:t>ИНФОСТРАТЕГИЯ 2017</a:t>
            </a:r>
            <a:endParaRPr lang="ru-RU" sz="2800" b="1" i="1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40970" name="AutoShape 10" descr="http://www.%D0%B4%D1%8128.%D1%80%D1%84/wp-content/uploads/2014/08/2014-06-11-11-44-59-E-lektronny-e-uslugi-v-sfere-obrazovaniya-Comodo-Drag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2" name="AutoShape 12" descr="http://www.%D0%B4%D1%8128.%D1%80%D1%84/wp-content/uploads/2014/08/2014-06-11-11-44-59-E-lektronny-e-uslugi-v-sfere-obrazovaniya-Comodo-Drag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4" name="AutoShape 14" descr="http://www.%D0%B4%D1%8128.%D1%80%D1%84/wp-content/uploads/2014/08/2014-06-11-11-44-59-E-lektronny-e-uslugi-v-sfere-obrazovaniya-Comodo-Drag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2" name="Picture 22" descr="http://nt-school.ucoz.ru/js/products_net_regio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966683" cy="100811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5004048" y="3212976"/>
            <a:ext cx="2592288" cy="1500798"/>
            <a:chOff x="5004048" y="3429000"/>
            <a:chExt cx="2592288" cy="1500798"/>
          </a:xfrm>
        </p:grpSpPr>
        <p:pic>
          <p:nvPicPr>
            <p:cNvPr id="40980" name="Picture 20" descr="http://doy16.ru/wp-content/uploads/2017/03/Ima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3429000"/>
              <a:ext cx="2592288" cy="15007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984" name="Picture 24" descr="http://crrbelosnegka.ucoz.ru/Novaya/778dab910b57f179274f6def877236d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3429000"/>
              <a:ext cx="2160240" cy="4917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1475656" y="3212976"/>
            <a:ext cx="2520280" cy="1464970"/>
            <a:chOff x="1403648" y="3501008"/>
            <a:chExt cx="2520280" cy="1464970"/>
          </a:xfrm>
        </p:grpSpPr>
        <p:pic>
          <p:nvPicPr>
            <p:cNvPr id="40966" name="Picture 6" descr="http://76school.my1.ru/NEW_DESIGN/oformlenie/asurs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3501008"/>
              <a:ext cx="2404571" cy="14649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986" name="Picture 26" descr="http://u-tl.ru/sites/u-tl.ru/files/field/image/gis_eo.png"/>
            <p:cNvPicPr>
              <a:picLocks noChangeAspect="1" noChangeArrowheads="1"/>
            </p:cNvPicPr>
            <p:nvPr/>
          </p:nvPicPr>
          <p:blipFill>
            <a:blip r:embed="rId7" cstate="print"/>
            <a:srcRect l="5640" t="11851" r="6849" b="28968"/>
            <a:stretch>
              <a:fillRect/>
            </a:stretch>
          </p:blipFill>
          <p:spPr bwMode="auto">
            <a:xfrm>
              <a:off x="1403648" y="4293095"/>
              <a:ext cx="2520280" cy="5215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68538" y="1125538"/>
            <a:ext cx="6875462" cy="714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2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+mj-lt"/>
              </a:rPr>
              <a:t>Мониторинги работы с электронным журналом</a:t>
            </a:r>
            <a:endParaRPr lang="ru-RU" sz="3600" b="1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1660" r="23242"/>
          <a:stretch>
            <a:fillRect/>
          </a:stretch>
        </p:blipFill>
        <p:spPr bwMode="auto">
          <a:xfrm>
            <a:off x="0" y="1196753"/>
            <a:ext cx="394346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 l="2213" r="23242"/>
          <a:stretch>
            <a:fillRect/>
          </a:stretch>
        </p:blipFill>
        <p:spPr bwMode="auto">
          <a:xfrm>
            <a:off x="0" y="3645024"/>
            <a:ext cx="4260003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 l="35416" t="20669" r="34862" b="21161"/>
          <a:stretch>
            <a:fillRect/>
          </a:stretch>
        </p:blipFill>
        <p:spPr bwMode="auto">
          <a:xfrm>
            <a:off x="4499991" y="1196752"/>
            <a:ext cx="3888433" cy="427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992488"/>
            <a:ext cx="5096731" cy="28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Переход на безбумажные технологии: 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2017-2018 учебном году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запланирована организация работы </a:t>
            </a:r>
            <a:r>
              <a:rPr lang="ru-RU" sz="2800" dirty="0" err="1" smtClean="0"/>
              <a:t>апробационной</a:t>
            </a:r>
            <a:r>
              <a:rPr lang="ru-RU" sz="2800" dirty="0" smtClean="0"/>
              <a:t> площадки Поволжского образовательного округа по теме: </a:t>
            </a:r>
            <a:r>
              <a:rPr lang="ru-RU" sz="2800" b="1" i="1" dirty="0" smtClean="0">
                <a:solidFill>
                  <a:srgbClr val="000099"/>
                </a:solidFill>
              </a:rPr>
              <a:t>"Электронный журнал как элемент единого информационного пространства образовательной организации"</a:t>
            </a:r>
            <a:r>
              <a:rPr lang="ru-RU" sz="2800" dirty="0" smtClean="0"/>
              <a:t>. </a:t>
            </a:r>
          </a:p>
          <a:p>
            <a:r>
              <a:rPr lang="ru-RU" sz="2800" b="1" i="1" dirty="0" smtClean="0"/>
              <a:t>Цель инновационной деятельности</a:t>
            </a:r>
            <a:r>
              <a:rPr lang="ru-RU" sz="2800" dirty="0" smtClean="0"/>
              <a:t>: переход на ведение учебной документации в ОО только в электронном виде (электронный журнал).</a:t>
            </a:r>
          </a:p>
          <a:p>
            <a:r>
              <a:rPr lang="ru-RU" sz="2800" b="1" dirty="0" smtClean="0"/>
              <a:t>Участники апробации:</a:t>
            </a:r>
            <a:r>
              <a:rPr lang="ru-RU" sz="2800" dirty="0" smtClean="0"/>
              <a:t> </a:t>
            </a:r>
            <a:r>
              <a:rPr lang="ru-RU" sz="2800" dirty="0" smtClean="0"/>
              <a:t>образовательные организации </a:t>
            </a:r>
            <a:r>
              <a:rPr lang="ru-RU" sz="2800" dirty="0" smtClean="0"/>
              <a:t>Поволжского округа.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748464" cy="4429125"/>
          </a:xfrm>
        </p:spPr>
        <p:txBody>
          <a:bodyPr rtlCol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/>
              <a:t>Анализ опыта образовательных организаций региона и страны по использованию безбумажных технологий учета (в том числе, электронных журналов успеваемости).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Формирование пакета нормативных документов по ведению электронного документооборота в ОО.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Разработка модели по ведению электронного документооборота в ОО с использованием АИС "Сетевой город. Образование" (АСУ РСО) и "Е-услуги. Образование".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Подготовка материально-технической базы ОО для реализации электронного документооборота.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Обучение и консультационное сопровождение педагогов.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Проведение мониторингов и исследований. 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Разработка методических материалов.</a:t>
            </a:r>
          </a:p>
          <a:p>
            <a:pPr lvl="0">
              <a:spcBef>
                <a:spcPts val="0"/>
              </a:spcBef>
            </a:pPr>
            <a:r>
              <a:rPr lang="ru-RU" sz="2400" dirty="0" smtClean="0"/>
              <a:t>Трансляция опыта в профессиональной среде.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Благодарю </a:t>
            </a:r>
            <a:r>
              <a:rPr lang="ru-RU" sz="2800" b="1" i="1" dirty="0" smtClean="0">
                <a:solidFill>
                  <a:srgbClr val="C00000"/>
                </a:solidFill>
              </a:rPr>
              <a:t>за внимание!</a:t>
            </a:r>
            <a:endParaRPr lang="ru-RU" sz="2800" b="1" i="1" dirty="0">
              <a:solidFill>
                <a:srgbClr val="000066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В плане работы площадки: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0" y="2564904"/>
          <a:ext cx="8964488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Овал 8"/>
          <p:cNvSpPr/>
          <p:nvPr/>
        </p:nvSpPr>
        <p:spPr>
          <a:xfrm>
            <a:off x="3635896" y="2780928"/>
            <a:ext cx="158417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Модуль ДО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4797152"/>
            <a:ext cx="1512168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РПГУ*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6519446"/>
            <a:ext cx="4924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600" b="1" dirty="0" smtClean="0"/>
              <a:t>* РПГУ - Региональный портал государственных услуг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66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Участники информационной сети </a:t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3600" b="1" dirty="0" smtClean="0">
                <a:solidFill>
                  <a:srgbClr val="000099"/>
                </a:solidFill>
              </a:rPr>
              <a:t>(АСУ РСО - Е-услуги)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428736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11-klass.ru/foto/inf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1571612"/>
            <a:ext cx="1762137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igo2usa.com/assets/upload/student_at_comput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5214950"/>
            <a:ext cx="1750231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2.static.mama.ru/uploads/static/images/f1ea2caa0748c52270abccfd5825f6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1571612"/>
            <a:ext cx="1785950" cy="117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www.segodnya.ua/img/article/4499/94_mai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5214950"/>
            <a:ext cx="1737336" cy="1142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715140" y="3214686"/>
            <a:ext cx="2428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Обмен контингентом  системы (обучающиеся, сотрудники)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3357562"/>
            <a:ext cx="2428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Сетевое взаимодействие: электронная почта, форум</a:t>
            </a:r>
            <a:endParaRPr lang="ru-RU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Нормативная база</a:t>
            </a:r>
            <a:endParaRPr lang="ru-RU" sz="3600" b="1" dirty="0">
              <a:solidFill>
                <a:srgbClr val="000099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908720"/>
          <a:ext cx="87849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5301208"/>
            <a:ext cx="8676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Распоряжение Поволжского управления регламентирует деятельность образовательных организаций в АИС, ответственность за достоверное и своевременное заполнение данных в системах, сроки предоставления отчетов и проведения мониторингов, контрольные мероприятия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35696" y="764704"/>
          <a:ext cx="79563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Методическое сопровождение</a:t>
            </a:r>
            <a:endParaRPr lang="ru-RU" sz="3600" b="1" dirty="0">
              <a:solidFill>
                <a:srgbClr val="000099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2348880"/>
          <a:ext cx="8712968" cy="42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79512" y="980728"/>
            <a:ext cx="1800200" cy="1224136"/>
          </a:xfrm>
          <a:prstGeom prst="round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3528" y="1124744"/>
            <a:ext cx="1490799" cy="1008112"/>
            <a:chOff x="924681" y="538296"/>
            <a:chExt cx="1490799" cy="49128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24681" y="538296"/>
              <a:ext cx="1490799" cy="49128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924681" y="538296"/>
              <a:ext cx="1490799" cy="491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</a:rPr>
                <a:t>Мониторинг работы ОО в АИС </a:t>
              </a:r>
              <a:endParaRPr lang="ru-RU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Нашивка 12"/>
          <p:cNvSpPr/>
          <p:nvPr/>
        </p:nvSpPr>
        <p:spPr>
          <a:xfrm>
            <a:off x="1979712" y="1052736"/>
            <a:ext cx="547283" cy="1044823"/>
          </a:xfrm>
          <a:prstGeom prst="chevron">
            <a:avLst>
              <a:gd name="adj" fmla="val 62310"/>
            </a:avLst>
          </a:pr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Виды и формы методического сопровождения</a:t>
            </a:r>
            <a:endParaRPr lang="ru-RU" sz="3600" b="1" dirty="0">
              <a:solidFill>
                <a:srgbClr val="000099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55576" y="1556792"/>
          <a:ext cx="77285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91043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000099"/>
                </a:solidFill>
              </a:rPr>
              <a:t>Консалт</a:t>
            </a:r>
            <a:r>
              <a:rPr lang="ru-RU" sz="3600" b="1" dirty="0" smtClean="0">
                <a:solidFill>
                  <a:srgbClr val="000099"/>
                </a:solidFill>
              </a:rPr>
              <a:t> – сопровождение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643050"/>
          <a:ext cx="8715436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 l="17985" t="9843" r="22688" b="28543"/>
          <a:stretch>
            <a:fillRect/>
          </a:stretch>
        </p:blipFill>
        <p:spPr bwMode="auto">
          <a:xfrm>
            <a:off x="1979712" y="4604409"/>
            <a:ext cx="7718933" cy="45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68538" y="1125538"/>
            <a:ext cx="6875462" cy="714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2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+mj-lt"/>
              </a:rPr>
              <a:t>Мониторинги работы в АИС</a:t>
            </a:r>
            <a:endParaRPr lang="ru-RU" sz="3600" b="1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 l="24348" t="14272" r="25455" b="6398"/>
          <a:stretch>
            <a:fillRect/>
          </a:stretch>
        </p:blipFill>
        <p:spPr bwMode="auto">
          <a:xfrm>
            <a:off x="0" y="1196752"/>
            <a:ext cx="42950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23518" r="25732"/>
          <a:stretch>
            <a:fillRect/>
          </a:stretch>
        </p:blipFill>
        <p:spPr bwMode="auto">
          <a:xfrm>
            <a:off x="4427984" y="1268760"/>
            <a:ext cx="4513717" cy="5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 l="1383" r="23518" b="19685"/>
          <a:stretch>
            <a:fillRect/>
          </a:stretch>
        </p:blipFill>
        <p:spPr bwMode="auto">
          <a:xfrm>
            <a:off x="1763688" y="2801211"/>
            <a:ext cx="6746793" cy="405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678</Words>
  <Application>Microsoft Office PowerPoint</Application>
  <PresentationFormat>Экран (4:3)</PresentationFormat>
  <Paragraphs>92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Методическое сопровождение образовательных организаций Поволжского округа по предоставлению электронных образовательных услуг в программах "сетевой город. образование"    "Е-услуги. Образование»</vt:lpstr>
      <vt:lpstr>Слайд 2</vt:lpstr>
      <vt:lpstr>Участники информационной сети  (АСУ РСО - Е-услуги)</vt:lpstr>
      <vt:lpstr>Нормативная база</vt:lpstr>
      <vt:lpstr>Методическое сопровождение</vt:lpstr>
      <vt:lpstr>Виды и формы методического сопровождения</vt:lpstr>
      <vt:lpstr>Консалт – сопровождение</vt:lpstr>
      <vt:lpstr>Слайд 8</vt:lpstr>
      <vt:lpstr>Слайд 9</vt:lpstr>
      <vt:lpstr>Слайд 10</vt:lpstr>
      <vt:lpstr>Переход на безбумажные технологии: </vt:lpstr>
      <vt:lpstr>В плане работы площадки: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сопровождение ведения электронной очередности  и учета в программе "Е-услуги" для дошкольных образовательных организаций в  Поволжском округе</dc:title>
  <dc:creator>Svetlana</dc:creator>
  <cp:lastModifiedBy>Sveta</cp:lastModifiedBy>
  <cp:revision>80</cp:revision>
  <dcterms:created xsi:type="dcterms:W3CDTF">2014-07-01T19:07:23Z</dcterms:created>
  <dcterms:modified xsi:type="dcterms:W3CDTF">2017-06-28T03:14:48Z</dcterms:modified>
</cp:coreProperties>
</file>